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25"/>
  </p:notesMasterIdLst>
  <p:sldIdLst>
    <p:sldId id="287" r:id="rId4"/>
    <p:sldId id="288" r:id="rId5"/>
    <p:sldId id="289" r:id="rId6"/>
    <p:sldId id="308" r:id="rId7"/>
    <p:sldId id="293" r:id="rId8"/>
    <p:sldId id="297" r:id="rId9"/>
    <p:sldId id="299" r:id="rId10"/>
    <p:sldId id="300" r:id="rId11"/>
    <p:sldId id="301" r:id="rId12"/>
    <p:sldId id="302" r:id="rId13"/>
    <p:sldId id="303" r:id="rId14"/>
    <p:sldId id="305" r:id="rId15"/>
    <p:sldId id="304" r:id="rId16"/>
    <p:sldId id="306" r:id="rId17"/>
    <p:sldId id="307" r:id="rId18"/>
    <p:sldId id="309" r:id="rId19"/>
    <p:sldId id="310" r:id="rId20"/>
    <p:sldId id="311" r:id="rId21"/>
    <p:sldId id="296" r:id="rId22"/>
    <p:sldId id="298" r:id="rId23"/>
    <p:sldId id="256" r:id="rId24"/>
  </p:sldIdLst>
  <p:sldSz cx="12192000" cy="6858000"/>
  <p:notesSz cx="6858000" cy="9144000"/>
  <p:embeddedFontLst>
    <p:embeddedFont>
      <p:font typeface="Calibri Light" panose="020F0302020204030204" pitchFamily="34" charset="0"/>
      <p:regular r:id="rId26"/>
      <p:italic r:id="rId27"/>
    </p:embeddedFont>
    <p:embeddedFont>
      <p:font typeface="SVN-Newton" panose="02040603050506020204" pitchFamily="18" charset="0"/>
      <p:regular r:id="rId28"/>
    </p:embeddedFont>
    <p:embeddedFont>
      <p:font typeface="Calibri" panose="020F0502020204030204" pitchFamily="34" charset="0"/>
      <p:regular r:id="rId29"/>
      <p:bold r:id="rId30"/>
      <p:italic r:id="rId31"/>
      <p:boldItalic r:id="rId32"/>
    </p:embeddedFont>
    <p:embeddedFont>
      <p:font typeface="Vogue-ExtraBold" panose="020B0500000000000000" charset="0"/>
      <p:regular r:id="rId33"/>
    </p:embeddedFont>
    <p:embeddedFont>
      <p:font typeface="微软雅黑" panose="020B0503020204020204" pitchFamily="34" charset="-122"/>
      <p:regular r:id="rId34"/>
      <p:bold r:id="rId35"/>
    </p:embeddedFont>
    <p:embeddedFont>
      <p:font typeface="Cambria" panose="02040503050406030204" pitchFamily="18" charset="0"/>
      <p:regular r:id="rId36"/>
      <p:bold r:id="rId37"/>
      <p:italic r:id="rId38"/>
      <p:boldItalic r:id="rId39"/>
    </p:embeddedFont>
    <p:embeddedFont>
      <p:font typeface="SVN-Ready" panose="02040603050506020204" pitchFamily="18" charset="0"/>
      <p:regular r:id="rId40"/>
    </p:embeddedFont>
    <p:embeddedFont>
      <p:font typeface="宋体" panose="02010600030101010101" pitchFamily="2" charset="-122"/>
      <p:regular r:id="rId41"/>
    </p:embeddedFont>
    <p:embeddedFont>
      <p:font typeface="#9Slide07 HoneyCream"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D6D"/>
    <a:srgbClr val="FDFDFD"/>
    <a:srgbClr val="C7D3EB"/>
    <a:srgbClr val="A0B5DD"/>
    <a:srgbClr val="F9C3D3"/>
    <a:srgbClr val="F5A377"/>
    <a:srgbClr val="FFDEB5"/>
    <a:srgbClr val="97DAFC"/>
    <a:srgbClr val="F3FAEC"/>
    <a:srgbClr val="F4E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382"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98A6B-8F37-4EA2-B4D0-0AC55775DB58}" type="datetimeFigureOut">
              <a:rPr lang="en-US" smtClean="0"/>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C2C50-6C61-47F1-B3B5-559DE4C7DCC1}" type="slidenum">
              <a:rPr lang="en-US" smtClean="0"/>
              <a:t>‹#›</a:t>
            </a:fld>
            <a:endParaRPr lang="en-US"/>
          </a:p>
        </p:txBody>
      </p:sp>
    </p:spTree>
    <p:extLst>
      <p:ext uri="{BB962C8B-B14F-4D97-AF65-F5344CB8AC3E}">
        <p14:creationId xmlns:p14="http://schemas.microsoft.com/office/powerpoint/2010/main" val="290436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2496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499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6484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100333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15</a:t>
            </a:fld>
            <a:endParaRPr lang="en-US"/>
          </a:p>
        </p:txBody>
      </p:sp>
    </p:spTree>
    <p:extLst>
      <p:ext uri="{BB962C8B-B14F-4D97-AF65-F5344CB8AC3E}">
        <p14:creationId xmlns:p14="http://schemas.microsoft.com/office/powerpoint/2010/main" val="344771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16</a:t>
            </a:fld>
            <a:endParaRPr lang="en-US"/>
          </a:p>
        </p:txBody>
      </p:sp>
    </p:spTree>
    <p:extLst>
      <p:ext uri="{BB962C8B-B14F-4D97-AF65-F5344CB8AC3E}">
        <p14:creationId xmlns:p14="http://schemas.microsoft.com/office/powerpoint/2010/main" val="59184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17</a:t>
            </a:fld>
            <a:endParaRPr lang="en-US"/>
          </a:p>
        </p:txBody>
      </p:sp>
    </p:spTree>
    <p:extLst>
      <p:ext uri="{BB962C8B-B14F-4D97-AF65-F5344CB8AC3E}">
        <p14:creationId xmlns:p14="http://schemas.microsoft.com/office/powerpoint/2010/main" val="144802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dirty="0"/>
          </a:p>
        </p:txBody>
      </p:sp>
    </p:spTree>
    <p:extLst>
      <p:ext uri="{BB962C8B-B14F-4D97-AF65-F5344CB8AC3E}">
        <p14:creationId xmlns:p14="http://schemas.microsoft.com/office/powerpoint/2010/main" val="37332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4EA8-4D1C-2217-C186-1E01DEA10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D623E9-2746-DB2D-8B7F-38B1CD039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BFA3F-51E3-2C78-F689-3C949E3C2F28}"/>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8FE94CE2-C342-18E1-878D-E18F1703B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171DF-5EF5-D868-3987-698622AF1E3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946456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A98-1FDD-6852-8491-B55A0C5457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AA99D-9743-C360-D719-153E18233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05856-DC51-EA20-680B-26A8828FDA96}"/>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CC4D957B-048A-6521-2877-3B3FFBFC3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BFBF-0B15-85D5-BCA1-262CDD63537A}"/>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353058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CCF1A-2218-53ED-5F2F-B58C75138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9A064-96FC-6FF7-2135-86D8457E6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B5493-D770-6A3B-E034-3FCE793DEAB4}"/>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DB770452-30B9-404B-B333-C1A1F2512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7A68A-247A-173D-090A-568FA075528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888464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2" name="TextBox 3">
            <a:extLst>
              <a:ext uri="{FF2B5EF4-FFF2-40B4-BE49-F238E27FC236}">
                <a16:creationId xmlns:a16="http://schemas.microsoft.com/office/drawing/2014/main" id="{7C431F2E-409B-1445-1007-E302FE12A30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D4BBC5B-1D38-3DB0-A7A4-050DF2D1BCD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AF4D4BAF-5A9D-6E8B-5E5C-5E6588EF956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21FAA6BA-EE5E-2CB1-EE96-EA69D012A62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A4468B80-D2A3-E658-E71C-EB77A895D38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3F51030E-E204-6FB3-F48D-82EBAA73DEF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1D57D8D9-1B56-3C9C-2A3B-7E3B9D422B8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B646841E-FB1A-CAEE-6132-2B9763F25BE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06A8A63E-657E-7163-6321-630A46CD471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7CE251-C1F1-4A23-F7E5-2D011DEACCF7}"/>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648864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45BEA7A9-F9E9-8ECA-4BFF-AD97AF0363E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0569464-ABBF-2A93-60EC-E505BD5056C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8BB360F-CB8C-E238-AC9B-9DD958E6F96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B3633E0C-C286-C699-B3EF-55BE2BF6FF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BB6D519E-3F99-03FD-651C-45E4641F547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3906E508-A3F4-8B30-F581-1AE9EA9E1A0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37A1A39E-EE99-9C1B-48E7-F442A87E684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1" name="Title 1">
            <a:extLst>
              <a:ext uri="{FF2B5EF4-FFF2-40B4-BE49-F238E27FC236}">
                <a16:creationId xmlns:a16="http://schemas.microsoft.com/office/drawing/2014/main" id="{749E0877-6FD9-2B0D-7617-0AEB4D45B52C}"/>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4B12EF6E-31D5-95DA-9402-BC0A2046ECDE}"/>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4A124E2F-8BDD-5F19-88A6-C3591D82A811}"/>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6474175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2" name="矩形 7">
            <a:extLst>
              <a:ext uri="{FF2B5EF4-FFF2-40B4-BE49-F238E27FC236}">
                <a16:creationId xmlns:a16="http://schemas.microsoft.com/office/drawing/2014/main" id="{04C24037-0A10-B95A-3CAB-07F09F931857}"/>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
            <a:extLst>
              <a:ext uri="{FF2B5EF4-FFF2-40B4-BE49-F238E27FC236}">
                <a16:creationId xmlns:a16="http://schemas.microsoft.com/office/drawing/2014/main" id="{AC8AE7FF-E0B9-C7C6-AE82-C4875FF8C1D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813280B-1705-3222-D70E-1A55F8826B5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5" name="Picture 4">
            <a:extLst>
              <a:ext uri="{FF2B5EF4-FFF2-40B4-BE49-F238E27FC236}">
                <a16:creationId xmlns:a16="http://schemas.microsoft.com/office/drawing/2014/main" id="{BF59C74C-C8BA-BEFF-A793-8332C6F6F8D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6" name="Picture 5">
            <a:extLst>
              <a:ext uri="{FF2B5EF4-FFF2-40B4-BE49-F238E27FC236}">
                <a16:creationId xmlns:a16="http://schemas.microsoft.com/office/drawing/2014/main" id="{4165B621-CB4F-E983-1CB9-D8622DA074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062ED21E-8C1B-8C29-A2E0-88313CDE0CA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4596B1C5-2FDE-371B-385F-1CB896CBE59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D543969B-7EA0-9EE7-CC37-8F39018DC82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1" name="Title 1">
            <a:extLst>
              <a:ext uri="{FF2B5EF4-FFF2-40B4-BE49-F238E27FC236}">
                <a16:creationId xmlns:a16="http://schemas.microsoft.com/office/drawing/2014/main" id="{0CE233CF-A1E5-1985-A1ED-36C07D21580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59F3D624-F6AF-A41A-452D-2856F633C918}"/>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696EC3F2-2BE2-1E18-BD4C-829053D9C7C2}"/>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047507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2" name="矩形 7">
            <a:extLst>
              <a:ext uri="{FF2B5EF4-FFF2-40B4-BE49-F238E27FC236}">
                <a16:creationId xmlns:a16="http://schemas.microsoft.com/office/drawing/2014/main" id="{E6DAFA1B-0E80-A073-93EC-15FD8E18F5A5}"/>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
            <a:extLst>
              <a:ext uri="{FF2B5EF4-FFF2-40B4-BE49-F238E27FC236}">
                <a16:creationId xmlns:a16="http://schemas.microsoft.com/office/drawing/2014/main" id="{049CB3F7-9C76-A661-5A5B-3A62D62AC52D}"/>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3C34B2AE-A616-5ECC-8F12-A48367DA959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5" name="Picture 4">
            <a:extLst>
              <a:ext uri="{FF2B5EF4-FFF2-40B4-BE49-F238E27FC236}">
                <a16:creationId xmlns:a16="http://schemas.microsoft.com/office/drawing/2014/main" id="{8FC9901A-06D4-404D-E92D-F96E22DE8F2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6" name="Picture 5">
            <a:extLst>
              <a:ext uri="{FF2B5EF4-FFF2-40B4-BE49-F238E27FC236}">
                <a16:creationId xmlns:a16="http://schemas.microsoft.com/office/drawing/2014/main" id="{E9BF3C2B-A164-DA5C-7444-3A3990D996C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7BE2D5DD-C8EE-242B-EE84-57FA20E1DB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0B0EDD04-DFB2-D3C4-ACF2-69CB7DE67A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ACE805A4-186D-8ECC-2795-39A52A040899}"/>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1" name="Title 1">
            <a:extLst>
              <a:ext uri="{FF2B5EF4-FFF2-40B4-BE49-F238E27FC236}">
                <a16:creationId xmlns:a16="http://schemas.microsoft.com/office/drawing/2014/main" id="{7E8F81CE-D7AF-DEF3-2B2E-A7AA5E3AD2F5}"/>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7BE9A7A0-59DD-0562-78AC-B7EFD1DCF2F7}"/>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751E8723-EC79-DC40-2473-57D96AB4BEC5}"/>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6154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92541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882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046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61595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C1C0-946F-7AE7-66E2-D0E1CD48B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FE306-BD75-4923-249D-5C2DCDB5A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0EFF0-58E4-6F3A-E682-21E3C4D94C62}"/>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5BE9F01E-1773-4F27-AF39-FA0C2D4B9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A5509-C9A5-B42D-3F8C-3586E3FB7CF3}"/>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09887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43963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2870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97310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9439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5914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672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3022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083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7315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646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07A7-90AA-9E97-29F5-A4B923CD43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2F181-F53D-5693-D6FA-A546FE5CA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C2C48-CB10-A5A0-69A2-DD4C0556CE69}"/>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CC8EB242-E85F-B7D4-6EE6-EA4E904BC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561A9-BDE9-62A7-6121-8B6F4EB9E89C}"/>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73991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96836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8192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0701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578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222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562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CE73-63CD-26B3-F653-0825A829A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17AB9-1169-B315-9830-F0816CE026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4E35B-DA82-98BD-1CA0-FFF7BA1C4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E6B49-6FE3-8BBA-3D0D-039DC106268B}"/>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6" name="Footer Placeholder 5">
            <a:extLst>
              <a:ext uri="{FF2B5EF4-FFF2-40B4-BE49-F238E27FC236}">
                <a16:creationId xmlns:a16="http://schemas.microsoft.com/office/drawing/2014/main" id="{40C77CEF-FF87-6E4C-A100-17F62577C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EAEA5-5A1D-E2EE-ADA5-EA0730C2C444}"/>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535177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BDDB-D675-FD58-34B6-6F49AD6FB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EA271D-99EF-5D5A-D341-743193D12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890C0-DCFA-07E8-5040-6B0FA7356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8721E-0E74-02A6-7E99-348E77C7D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AC1BDC-F0A0-29C1-311B-08025FAF73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649036-DD7C-6AF9-4DEB-2001211338C9}"/>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8" name="Footer Placeholder 7">
            <a:extLst>
              <a:ext uri="{FF2B5EF4-FFF2-40B4-BE49-F238E27FC236}">
                <a16:creationId xmlns:a16="http://schemas.microsoft.com/office/drawing/2014/main" id="{4CA8F433-1793-33FB-DB7A-E6318E96FE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B737A-4BBD-0328-D998-A0CA384A1AD0}"/>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338489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03BC-B206-D32B-0BE6-AD14402D93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1A3D8-9446-CDC5-E8F3-FA5C7875C6CE}"/>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4" name="Footer Placeholder 3">
            <a:extLst>
              <a:ext uri="{FF2B5EF4-FFF2-40B4-BE49-F238E27FC236}">
                <a16:creationId xmlns:a16="http://schemas.microsoft.com/office/drawing/2014/main" id="{125E77B4-14E4-5CAB-BFA9-427CFF0190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7431BC-1A8C-DC4C-B103-43C0D7827B5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241198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15D2B-4732-CC2F-D784-44A1EBBBE1E2}"/>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3" name="Footer Placeholder 2">
            <a:extLst>
              <a:ext uri="{FF2B5EF4-FFF2-40B4-BE49-F238E27FC236}">
                <a16:creationId xmlns:a16="http://schemas.microsoft.com/office/drawing/2014/main" id="{CB946873-97FE-ACB5-DB63-53D835104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9B975-04C1-EEF6-486F-B036093BB4FA}"/>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703018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096A-1FD9-4B05-5D60-CE808363F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3D73A-2985-9621-D681-B710457C3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7934B4-E7B5-95F5-BD9A-0FCAF4B24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848CF-AAEC-4666-894E-DF77DBC7EDFA}"/>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6" name="Footer Placeholder 5">
            <a:extLst>
              <a:ext uri="{FF2B5EF4-FFF2-40B4-BE49-F238E27FC236}">
                <a16:creationId xmlns:a16="http://schemas.microsoft.com/office/drawing/2014/main" id="{474616C3-F32C-D609-49FB-8AF270F7A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B2EDC-814E-D131-2981-E2112683E995}"/>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067839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65CF-C912-C20C-A157-596A65B03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96ED0E-5A3D-A762-E18B-DE1E7CECDB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A4A03-C637-3482-3E33-8D47BC9C5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FD9536-F8DE-E969-8163-F93CC0AF3688}"/>
              </a:ext>
            </a:extLst>
          </p:cNvPr>
          <p:cNvSpPr>
            <a:spLocks noGrp="1"/>
          </p:cNvSpPr>
          <p:nvPr>
            <p:ph type="dt" sz="half" idx="10"/>
          </p:nvPr>
        </p:nvSpPr>
        <p:spPr/>
        <p:txBody>
          <a:bodyPr/>
          <a:lstStyle/>
          <a:p>
            <a:fld id="{71174693-4825-495B-B7FB-655C4F1F9105}" type="datetimeFigureOut">
              <a:rPr lang="en-US" smtClean="0"/>
              <a:t>9/23/2023</a:t>
            </a:fld>
            <a:endParaRPr lang="en-US"/>
          </a:p>
        </p:txBody>
      </p:sp>
      <p:sp>
        <p:nvSpPr>
          <p:cNvPr id="6" name="Footer Placeholder 5">
            <a:extLst>
              <a:ext uri="{FF2B5EF4-FFF2-40B4-BE49-F238E27FC236}">
                <a16:creationId xmlns:a16="http://schemas.microsoft.com/office/drawing/2014/main" id="{DD44C3B7-A56B-C326-41ED-C9E536646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9DE5D-EBF1-42E0-9481-88CEB001E2E4}"/>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931159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26.xml"/><Relationship Id="rId16"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F7968-26BA-489A-97F6-5FB73BA0F2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72BD1D-1C5F-9847-56E6-B6318CA2C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F1B69-359D-06C9-EB48-DEB511239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74693-4825-495B-B7FB-655C4F1F9105}" type="datetimeFigureOut">
              <a:rPr lang="en-US" smtClean="0"/>
              <a:t>9/23/2023</a:t>
            </a:fld>
            <a:endParaRPr lang="en-US"/>
          </a:p>
        </p:txBody>
      </p:sp>
      <p:sp>
        <p:nvSpPr>
          <p:cNvPr id="5" name="Footer Placeholder 4">
            <a:extLst>
              <a:ext uri="{FF2B5EF4-FFF2-40B4-BE49-F238E27FC236}">
                <a16:creationId xmlns:a16="http://schemas.microsoft.com/office/drawing/2014/main" id="{29F91FDC-A243-12E9-9617-66589EC08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12215-EE37-2856-1611-B834DC664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BA7DE-5B5F-40BE-A6C0-7E51F057900A}" type="slidenum">
              <a:rPr lang="en-US" smtClean="0"/>
              <a:t>‹#›</a:t>
            </a:fld>
            <a:endParaRPr lang="en-US"/>
          </a:p>
        </p:txBody>
      </p:sp>
    </p:spTree>
    <p:extLst>
      <p:ext uri="{BB962C8B-B14F-4D97-AF65-F5344CB8AC3E}">
        <p14:creationId xmlns:p14="http://schemas.microsoft.com/office/powerpoint/2010/main" val="180220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4421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4274235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DCC474-F18D-B144-6920-D4C21DAC7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7"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8449568" y="3089623"/>
            <a:ext cx="4180116" cy="3062810"/>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7">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483" t="-131" r="1070" b="67017"/>
          <a:stretch/>
        </p:blipFill>
        <p:spPr>
          <a:xfrm>
            <a:off x="6824697" y="-26967"/>
            <a:ext cx="2938487" cy="2266226"/>
          </a:xfrm>
          <a:prstGeom prst="rect">
            <a:avLst/>
          </a:prstGeom>
        </p:spPr>
      </p:pic>
      <p:pic>
        <p:nvPicPr>
          <p:cNvPr id="16" name="图片 15">
            <a:extLst>
              <a:ext uri="{FF2B5EF4-FFF2-40B4-BE49-F238E27FC236}">
                <a16:creationId xmlns:a16="http://schemas.microsoft.com/office/drawing/2014/main" id="{84AEBA13-3C83-45B5-090C-26A36DA6A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8861" y="3720994"/>
            <a:ext cx="3794404" cy="3270777"/>
          </a:xfrm>
          <a:prstGeom prst="rect">
            <a:avLst/>
          </a:prstGeom>
        </p:spPr>
      </p:pic>
      <p:sp>
        <p:nvSpPr>
          <p:cNvPr id="52" name="圆角矩形 27">
            <a:extLst>
              <a:ext uri="{FF2B5EF4-FFF2-40B4-BE49-F238E27FC236}">
                <a16:creationId xmlns:a16="http://schemas.microsoft.com/office/drawing/2014/main" id="{6CB6F298-57B3-406A-7C45-5F4950B9C5FB}"/>
              </a:ext>
            </a:extLst>
          </p:cNvPr>
          <p:cNvSpPr/>
          <p:nvPr/>
        </p:nvSpPr>
        <p:spPr>
          <a:xfrm>
            <a:off x="4459457" y="1427549"/>
            <a:ext cx="3138416"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61" name="图片 60">
            <a:extLst>
              <a:ext uri="{FF2B5EF4-FFF2-40B4-BE49-F238E27FC236}">
                <a16:creationId xmlns:a16="http://schemas.microsoft.com/office/drawing/2014/main" id="{B4C7A0E4-C2F4-406C-270E-94B10C9D85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650" y="5447863"/>
            <a:ext cx="1261576" cy="1261576"/>
          </a:xfrm>
          <a:prstGeom prst="rect">
            <a:avLst/>
          </a:prstGeom>
        </p:spPr>
      </p:pic>
      <p:pic>
        <p:nvPicPr>
          <p:cNvPr id="62" name="图片 61">
            <a:extLst>
              <a:ext uri="{FF2B5EF4-FFF2-40B4-BE49-F238E27FC236}">
                <a16:creationId xmlns:a16="http://schemas.microsoft.com/office/drawing/2014/main" id="{D6D45031-6C6E-D3ED-10CA-5755F6C63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81225"/>
            <a:ext cx="3950313" cy="3950313"/>
          </a:xfrm>
          <a:prstGeom prst="rect">
            <a:avLst/>
          </a:prstGeom>
        </p:spPr>
      </p:pic>
      <p:pic>
        <p:nvPicPr>
          <p:cNvPr id="64" name="图片 63">
            <a:extLst>
              <a:ext uri="{FF2B5EF4-FFF2-40B4-BE49-F238E27FC236}">
                <a16:creationId xmlns:a16="http://schemas.microsoft.com/office/drawing/2014/main" id="{BFC501AB-FA77-C404-0E4E-698609451F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08392">
            <a:off x="9910348" y="-67085"/>
            <a:ext cx="2256639" cy="2256639"/>
          </a:xfrm>
          <a:prstGeom prst="rect">
            <a:avLst/>
          </a:prstGeom>
        </p:spPr>
      </p:pic>
      <p:pic>
        <p:nvPicPr>
          <p:cNvPr id="6" name="Picture 5">
            <a:extLst>
              <a:ext uri="{FF2B5EF4-FFF2-40B4-BE49-F238E27FC236}">
                <a16:creationId xmlns:a16="http://schemas.microsoft.com/office/drawing/2014/main" id="{637D9162-326F-A03F-D30A-528639AF99A2}"/>
              </a:ext>
            </a:extLst>
          </p:cNvPr>
          <p:cNvPicPr>
            <a:picLocks noChangeAspect="1"/>
          </p:cNvPicPr>
          <p:nvPr/>
        </p:nvPicPr>
        <p:blipFill>
          <a:blip r:embed="rId12"/>
          <a:stretch>
            <a:fillRect/>
          </a:stretch>
        </p:blipFill>
        <p:spPr>
          <a:xfrm>
            <a:off x="1306904" y="1783487"/>
            <a:ext cx="9443522" cy="2499577"/>
          </a:xfrm>
          <a:prstGeom prst="rect">
            <a:avLst/>
          </a:prstGeom>
        </p:spPr>
      </p:pic>
      <p:pic>
        <p:nvPicPr>
          <p:cNvPr id="7" name="Picture 6">
            <a:extLst>
              <a:ext uri="{FF2B5EF4-FFF2-40B4-BE49-F238E27FC236}">
                <a16:creationId xmlns:a16="http://schemas.microsoft.com/office/drawing/2014/main" id="{408F235E-2C0B-0602-F74A-C72FBD50E943}"/>
              </a:ext>
            </a:extLst>
          </p:cNvPr>
          <p:cNvPicPr>
            <a:picLocks noChangeAspect="1"/>
          </p:cNvPicPr>
          <p:nvPr/>
        </p:nvPicPr>
        <p:blipFill>
          <a:blip r:embed="rId13"/>
          <a:stretch>
            <a:fillRect/>
          </a:stretch>
        </p:blipFill>
        <p:spPr>
          <a:xfrm>
            <a:off x="4905643" y="4158446"/>
            <a:ext cx="2298391" cy="859611"/>
          </a:xfrm>
          <a:prstGeom prst="rect">
            <a:avLst/>
          </a:prstGeom>
        </p:spPr>
      </p:pic>
    </p:spTree>
    <p:extLst>
      <p:ext uri="{BB962C8B-B14F-4D97-AF65-F5344CB8AC3E}">
        <p14:creationId xmlns:p14="http://schemas.microsoft.com/office/powerpoint/2010/main" val="3590403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79FC4-B400-DE6B-0F55-47FB23B7A922}"/>
              </a:ext>
            </a:extLst>
          </p:cNvPr>
          <p:cNvSpPr txBox="1"/>
          <p:nvPr/>
        </p:nvSpPr>
        <p:spPr>
          <a:xfrm>
            <a:off x="31897" y="520964"/>
            <a:ext cx="6507126" cy="2308324"/>
          </a:xfrm>
          <a:prstGeom prst="rect">
            <a:avLst/>
          </a:prstGeom>
          <a:solidFill>
            <a:srgbClr val="97DAFC"/>
          </a:solidFill>
        </p:spPr>
        <p:txBody>
          <a:bodyPr wrap="square" rtlCol="0">
            <a:spAutoFit/>
          </a:bodyPr>
          <a:lstStyle/>
          <a:p>
            <a:pPr algn="just"/>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kì</a:t>
            </a:r>
            <a:r>
              <a:rPr lang="en-US" sz="3600" dirty="0">
                <a:latin typeface="Cambria" panose="02040503050406030204" pitchFamily="18" charset="0"/>
              </a:rPr>
              <a:t> </a:t>
            </a:r>
            <a:r>
              <a:rPr lang="en-US" sz="3600" dirty="0" err="1">
                <a:latin typeface="Cambria" panose="02040503050406030204" pitchFamily="18" charset="0"/>
              </a:rPr>
              <a:t>lạ</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thế</a:t>
            </a:r>
            <a:r>
              <a:rPr lang="en-US" sz="3600" dirty="0">
                <a:latin typeface="Cambria" panose="02040503050406030204" pitchFamily="18" charset="0"/>
              </a:rPr>
              <a:t> </a:t>
            </a:r>
            <a:r>
              <a:rPr lang="en-US" sz="3600" dirty="0" err="1">
                <a:latin typeface="Cambria" panose="02040503050406030204" pitchFamily="18" charset="0"/>
              </a:rPr>
              <a:t>giới</a:t>
            </a:r>
            <a:r>
              <a:rPr lang="en-US" sz="3600" dirty="0">
                <a:latin typeface="Cambria" panose="02040503050406030204" pitchFamily="18" charset="0"/>
              </a:rPr>
              <a:t> </a:t>
            </a:r>
            <a:r>
              <a:rPr lang="en-US" sz="3600" dirty="0" err="1">
                <a:latin typeface="Cambria" panose="02040503050406030204" pitchFamily="18" charset="0"/>
              </a:rPr>
              <a:t>cỏ</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đó</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loài</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khi</a:t>
            </a:r>
            <a:r>
              <a:rPr lang="en-US" sz="3600" dirty="0">
                <a:latin typeface="Cambria" panose="02040503050406030204" pitchFamily="18" charset="0"/>
              </a:rPr>
              <a:t> </a:t>
            </a:r>
            <a:r>
              <a:rPr lang="en-US" sz="3600" dirty="0" err="1">
                <a:latin typeface="Cambria" panose="02040503050406030204" pitchFamily="18" charset="0"/>
              </a:rPr>
              <a:t>mọc</a:t>
            </a:r>
            <a:r>
              <a:rPr lang="en-US" sz="3600" dirty="0">
                <a:latin typeface="Cambria" panose="02040503050406030204" pitchFamily="18" charset="0"/>
              </a:rPr>
              <a:t> </a:t>
            </a:r>
            <a:r>
              <a:rPr lang="en-US" sz="3600" dirty="0" err="1">
                <a:latin typeface="Cambria" panose="02040503050406030204" pitchFamily="18" charset="0"/>
              </a:rPr>
              <a:t>gần</a:t>
            </a:r>
            <a:r>
              <a:rPr lang="en-US" sz="3600" dirty="0">
                <a:latin typeface="Cambria" panose="02040503050406030204" pitchFamily="18" charset="0"/>
              </a:rPr>
              <a:t> </a:t>
            </a:r>
            <a:r>
              <a:rPr lang="en-US" sz="3600" dirty="0" err="1">
                <a:latin typeface="Cambria" panose="02040503050406030204" pitchFamily="18" charset="0"/>
              </a:rPr>
              <a:t>nhau</a:t>
            </a:r>
            <a:r>
              <a:rPr lang="en-US" sz="3600" dirty="0">
                <a:latin typeface="Cambria" panose="02040503050406030204" pitchFamily="18" charset="0"/>
              </a:rPr>
              <a:t> </a:t>
            </a:r>
            <a:r>
              <a:rPr lang="en-US" sz="3600" dirty="0" err="1">
                <a:latin typeface="Cambria" panose="02040503050406030204" pitchFamily="18" charset="0"/>
              </a:rPr>
              <a:t>sẽ</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nhau</a:t>
            </a:r>
            <a:r>
              <a:rPr lang="en-US" sz="3600" dirty="0">
                <a:latin typeface="Cambria" panose="02040503050406030204" pitchFamily="18" charset="0"/>
              </a:rPr>
              <a:t> </a:t>
            </a:r>
            <a:r>
              <a:rPr lang="en-US" sz="3600" dirty="0" err="1">
                <a:latin typeface="Cambria" panose="02040503050406030204" pitchFamily="18" charset="0"/>
              </a:rPr>
              <a:t>cùng</a:t>
            </a:r>
            <a:r>
              <a:rPr lang="en-US" sz="3600" dirty="0">
                <a:latin typeface="Cambria" panose="02040503050406030204" pitchFamily="18" charset="0"/>
              </a:rPr>
              <a:t> </a:t>
            </a:r>
            <a:r>
              <a:rPr lang="en-US" sz="3600" dirty="0" err="1">
                <a:latin typeface="Cambria" panose="02040503050406030204" pitchFamily="18" charset="0"/>
              </a:rPr>
              <a:t>tươi</a:t>
            </a:r>
            <a:r>
              <a:rPr lang="en-US" sz="3600" dirty="0">
                <a:latin typeface="Cambria" panose="02040503050406030204" pitchFamily="18" charset="0"/>
              </a:rPr>
              <a:t> </a:t>
            </a:r>
            <a:r>
              <a:rPr lang="en-US" sz="3600" dirty="0" err="1">
                <a:latin typeface="Cambria" panose="02040503050406030204" pitchFamily="18" charset="0"/>
              </a:rPr>
              <a:t>tốt</a:t>
            </a:r>
            <a:r>
              <a:rPr lang="en-US" sz="3600" dirty="0">
                <a:latin typeface="Cambria" panose="02040503050406030204" pitchFamily="18" charset="0"/>
              </a:rPr>
              <a:t> </a:t>
            </a:r>
            <a:r>
              <a:rPr lang="en-US" sz="3600" dirty="0" err="1">
                <a:latin typeface="Cambria" panose="02040503050406030204" pitchFamily="18" charset="0"/>
              </a:rPr>
              <a:t>hơn</a:t>
            </a:r>
            <a:r>
              <a:rPr lang="en-US" sz="3600" dirty="0">
                <a:latin typeface="Cambria" panose="02040503050406030204" pitchFamily="18" charset="0"/>
              </a:rPr>
              <a:t>.</a:t>
            </a:r>
          </a:p>
        </p:txBody>
      </p:sp>
      <p:sp>
        <p:nvSpPr>
          <p:cNvPr id="3" name="TextBox 2">
            <a:extLst>
              <a:ext uri="{FF2B5EF4-FFF2-40B4-BE49-F238E27FC236}">
                <a16:creationId xmlns:a16="http://schemas.microsoft.com/office/drawing/2014/main" id="{968FA35F-270B-C6B6-A60F-4C3F6FD88F0A}"/>
              </a:ext>
            </a:extLst>
          </p:cNvPr>
          <p:cNvSpPr txBox="1"/>
          <p:nvPr/>
        </p:nvSpPr>
        <p:spPr>
          <a:xfrm>
            <a:off x="5427631" y="2920716"/>
            <a:ext cx="6764369" cy="3416320"/>
          </a:xfrm>
          <a:prstGeom prst="rect">
            <a:avLst/>
          </a:prstGeom>
          <a:solidFill>
            <a:schemeClr val="accent6">
              <a:lumMod val="20000"/>
              <a:lumOff val="80000"/>
            </a:schemeClr>
          </a:solidFill>
        </p:spPr>
        <p:txBody>
          <a:bodyPr wrap="square" rtlCol="0">
            <a:spAutoFit/>
          </a:bodyPr>
          <a:lstStyle/>
          <a:p>
            <a:pPr algn="just"/>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kể</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viết</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tả</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cối</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nhỏ</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tận</a:t>
            </a:r>
            <a:r>
              <a:rPr lang="en-US" sz="3600" dirty="0">
                <a:latin typeface="Cambria" panose="02040503050406030204" pitchFamily="18" charset="0"/>
              </a:rPr>
              <a:t> </a:t>
            </a:r>
            <a:r>
              <a:rPr lang="en-US" sz="3600" dirty="0" err="1">
                <a:latin typeface="Cambria" panose="02040503050406030204" pitchFamily="18" charset="0"/>
              </a:rPr>
              <a:t>mắt</a:t>
            </a:r>
            <a:r>
              <a:rPr lang="en-US" sz="3600" dirty="0">
                <a:latin typeface="Cambria" panose="02040503050406030204" pitchFamily="18" charset="0"/>
              </a:rPr>
              <a:t> </a:t>
            </a:r>
            <a:r>
              <a:rPr lang="en-US" sz="3600" dirty="0" err="1">
                <a:latin typeface="Cambria" panose="02040503050406030204" pitchFamily="18" charset="0"/>
              </a:rPr>
              <a:t>quan</a:t>
            </a:r>
            <a:r>
              <a:rPr lang="en-US" sz="3600" dirty="0">
                <a:latin typeface="Cambria" panose="02040503050406030204" pitchFamily="18" charset="0"/>
              </a:rPr>
              <a:t>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trực</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tưới</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a:t>
            </a:r>
            <a:r>
              <a:rPr lang="en-US" sz="3600" dirty="0" err="1">
                <a:latin typeface="Cambria" panose="02040503050406030204" pitchFamily="18" charset="0"/>
              </a:rPr>
              <a:t>kết</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tưởng</a:t>
            </a:r>
            <a:r>
              <a:rPr lang="en-US" sz="3600" dirty="0">
                <a:latin typeface="Cambria" panose="02040503050406030204" pitchFamily="18" charset="0"/>
              </a:rPr>
              <a:t> </a:t>
            </a:r>
            <a:r>
              <a:rPr lang="en-US" sz="3600" dirty="0" err="1">
                <a:latin typeface="Cambria" panose="02040503050406030204" pitchFamily="18" charset="0"/>
              </a:rPr>
              <a:t>tượng</a:t>
            </a:r>
            <a:r>
              <a:rPr lang="en-US" sz="3600" dirty="0">
                <a:latin typeface="Cambria" panose="02040503050406030204" pitchFamily="18" charset="0"/>
              </a:rPr>
              <a:t> </a:t>
            </a:r>
            <a:r>
              <a:rPr lang="en-US" sz="3600" dirty="0" err="1">
                <a:latin typeface="Cambria" panose="02040503050406030204" pitchFamily="18" charset="0"/>
              </a:rPr>
              <a:t>phong</a:t>
            </a:r>
            <a:r>
              <a:rPr lang="en-US" sz="3600" dirty="0">
                <a:latin typeface="Cambria" panose="02040503050406030204" pitchFamily="18" charset="0"/>
              </a:rPr>
              <a:t> </a:t>
            </a:r>
            <a:r>
              <a:rPr lang="en-US" sz="3600" dirty="0" err="1">
                <a:latin typeface="Cambria" panose="02040503050406030204" pitchFamily="18" charset="0"/>
              </a:rPr>
              <a:t>phú</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viết</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hay.</a:t>
            </a:r>
          </a:p>
        </p:txBody>
      </p:sp>
      <p:pic>
        <p:nvPicPr>
          <p:cNvPr id="4" name="Picture 3">
            <a:extLst>
              <a:ext uri="{FF2B5EF4-FFF2-40B4-BE49-F238E27FC236}">
                <a16:creationId xmlns:a16="http://schemas.microsoft.com/office/drawing/2014/main" id="{8C9F70F7-5658-D846-F3DA-F3D0C1F0AD15}"/>
              </a:ext>
            </a:extLst>
          </p:cNvPr>
          <p:cNvPicPr>
            <a:picLocks noChangeAspect="1"/>
          </p:cNvPicPr>
          <p:nvPr/>
        </p:nvPicPr>
        <p:blipFill rotWithShape="1">
          <a:blip r:embed="rId2"/>
          <a:srcRect t="-13230" r="81337" b="-1"/>
          <a:stretch/>
        </p:blipFill>
        <p:spPr>
          <a:xfrm>
            <a:off x="6762307" y="0"/>
            <a:ext cx="2275367" cy="2808439"/>
          </a:xfrm>
          <a:prstGeom prst="rect">
            <a:avLst/>
          </a:prstGeom>
        </p:spPr>
      </p:pic>
      <p:pic>
        <p:nvPicPr>
          <p:cNvPr id="7" name="Picture 6">
            <a:extLst>
              <a:ext uri="{FF2B5EF4-FFF2-40B4-BE49-F238E27FC236}">
                <a16:creationId xmlns:a16="http://schemas.microsoft.com/office/drawing/2014/main" id="{05CDC882-9250-CF9A-8B3A-CA13D7E6E3BC}"/>
              </a:ext>
            </a:extLst>
          </p:cNvPr>
          <p:cNvPicPr>
            <a:picLocks noChangeAspect="1"/>
          </p:cNvPicPr>
          <p:nvPr/>
        </p:nvPicPr>
        <p:blipFill rotWithShape="1">
          <a:blip r:embed="rId2"/>
          <a:srcRect l="18401" t="-412" r="64942" b="7346"/>
          <a:stretch/>
        </p:blipFill>
        <p:spPr>
          <a:xfrm>
            <a:off x="2429249" y="3154449"/>
            <a:ext cx="2594344" cy="2948854"/>
          </a:xfrm>
          <a:prstGeom prst="rect">
            <a:avLst/>
          </a:prstGeom>
        </p:spPr>
      </p:pic>
    </p:spTree>
    <p:extLst>
      <p:ext uri="{BB962C8B-B14F-4D97-AF65-F5344CB8AC3E}">
        <p14:creationId xmlns:p14="http://schemas.microsoft.com/office/powerpoint/2010/main" val="3415688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E79C1-6480-654A-C140-DD2FBAE29E23}"/>
              </a:ext>
            </a:extLst>
          </p:cNvPr>
          <p:cNvSpPr txBox="1"/>
          <p:nvPr/>
        </p:nvSpPr>
        <p:spPr>
          <a:xfrm>
            <a:off x="31897" y="584569"/>
            <a:ext cx="7552338" cy="2554545"/>
          </a:xfrm>
          <a:prstGeom prst="rect">
            <a:avLst/>
          </a:prstGeom>
          <a:solidFill>
            <a:srgbClr val="FFDEB5"/>
          </a:solidFill>
        </p:spPr>
        <p:txBody>
          <a:bodyPr wrap="square" rtlCol="0">
            <a:spAutoFit/>
          </a:bodyPr>
          <a:lstStyle/>
          <a:p>
            <a:pPr algn="just"/>
            <a:r>
              <a:rPr lang="en-US" sz="3200" dirty="0" err="1">
                <a:latin typeface="Cambria" panose="02040503050406030204" pitchFamily="18" charset="0"/>
              </a:rPr>
              <a:t>Bài</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cô</a:t>
            </a:r>
            <a:r>
              <a:rPr lang="en-US" sz="3200" dirty="0">
                <a:latin typeface="Cambria" panose="02040503050406030204" pitchFamily="18" charset="0"/>
              </a:rPr>
              <a:t> </a:t>
            </a:r>
            <a:r>
              <a:rPr lang="en-US" sz="3200" dirty="0" err="1">
                <a:latin typeface="Cambria" panose="02040503050406030204" pitchFamily="18" charset="0"/>
              </a:rPr>
              <a:t>bé</a:t>
            </a:r>
            <a:r>
              <a:rPr lang="en-US" sz="3200" dirty="0">
                <a:latin typeface="Cambria" panose="02040503050406030204" pitchFamily="18" charset="0"/>
              </a:rPr>
              <a:t> Ma- </a:t>
            </a:r>
            <a:r>
              <a:rPr lang="en-US" sz="3200" dirty="0" err="1">
                <a:latin typeface="Cambria" panose="02040503050406030204" pitchFamily="18" charset="0"/>
              </a:rPr>
              <a:t>ri</a:t>
            </a:r>
            <a:r>
              <a:rPr lang="en-US" sz="3200" dirty="0">
                <a:latin typeface="Cambria" panose="02040503050406030204" pitchFamily="18" charset="0"/>
              </a:rPr>
              <a:t>- a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phẩm</a:t>
            </a:r>
            <a:r>
              <a:rPr lang="en-US" sz="3200" dirty="0">
                <a:latin typeface="Cambria" panose="02040503050406030204" pitchFamily="18" charset="0"/>
              </a:rPr>
              <a:t> </a:t>
            </a:r>
            <a:r>
              <a:rPr lang="en-US" sz="3200" dirty="0" err="1">
                <a:latin typeface="Cambria" panose="02040503050406030204" pitchFamily="18" charset="0"/>
              </a:rPr>
              <a:t>chất</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nghiên</a:t>
            </a:r>
            <a:r>
              <a:rPr lang="en-US" sz="3200" dirty="0">
                <a:latin typeface="Cambria" panose="02040503050406030204" pitchFamily="18" charset="0"/>
              </a:rPr>
              <a:t> </a:t>
            </a:r>
            <a:r>
              <a:rPr lang="en-US" sz="3200" dirty="0" err="1">
                <a:latin typeface="Cambria" panose="02040503050406030204" pitchFamily="18" charset="0"/>
              </a:rPr>
              <a:t>cứu</a:t>
            </a:r>
            <a:r>
              <a:rPr lang="en-US" sz="3200" dirty="0">
                <a:latin typeface="Cambria" panose="02040503050406030204" pitchFamily="18" charset="0"/>
              </a:rPr>
              <a:t> khoa </a:t>
            </a:r>
            <a:r>
              <a:rPr lang="en-US" sz="3200" dirty="0" err="1">
                <a:latin typeface="Cambria" panose="02040503050406030204" pitchFamily="18" charset="0"/>
              </a:rPr>
              <a:t>học</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quan</a:t>
            </a:r>
            <a:r>
              <a:rPr lang="en-US" sz="3200" dirty="0">
                <a:latin typeface="Cambria" panose="02040503050406030204" pitchFamily="18" charset="0"/>
              </a:rPr>
              <a:t>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sự</a:t>
            </a:r>
            <a:r>
              <a:rPr lang="en-US" sz="3200" dirty="0">
                <a:latin typeface="Cambria" panose="02040503050406030204" pitchFamily="18" charset="0"/>
              </a:rPr>
              <a:t> </a:t>
            </a:r>
            <a:r>
              <a:rPr lang="en-US" sz="3200" dirty="0" err="1">
                <a:latin typeface="Cambria" panose="02040503050406030204" pitchFamily="18" charset="0"/>
              </a:rPr>
              <a:t>vật</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tượng</a:t>
            </a:r>
            <a:r>
              <a:rPr lang="en-US" sz="3200" dirty="0">
                <a:latin typeface="Cambria" panose="02040503050406030204" pitchFamily="18" charset="0"/>
              </a:rPr>
              <a:t> </a:t>
            </a:r>
            <a:r>
              <a:rPr lang="en-US" sz="3200" dirty="0" err="1">
                <a:latin typeface="Cambria" panose="02040503050406030204" pitchFamily="18" charset="0"/>
              </a:rPr>
              <a:t>diễn</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xung</a:t>
            </a:r>
            <a:r>
              <a:rPr lang="en-US" sz="3200" dirty="0">
                <a:latin typeface="Cambria" panose="02040503050406030204" pitchFamily="18" charset="0"/>
              </a:rPr>
              <a:t> </a:t>
            </a:r>
            <a:r>
              <a:rPr lang="en-US" sz="3200" dirty="0" err="1">
                <a:latin typeface="Cambria" panose="02040503050406030204" pitchFamily="18" charset="0"/>
              </a:rPr>
              <a:t>quanh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đã</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phát</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thú</a:t>
            </a:r>
            <a:r>
              <a:rPr lang="en-US" sz="3200" dirty="0">
                <a:latin typeface="Cambria" panose="02040503050406030204" pitchFamily="18" charset="0"/>
              </a:rPr>
              <a:t> </a:t>
            </a:r>
            <a:r>
              <a:rPr lang="en-US" sz="3200" dirty="0" err="1">
                <a:latin typeface="Cambria" panose="02040503050406030204" pitchFamily="18" charset="0"/>
              </a:rPr>
              <a:t>vị</a:t>
            </a:r>
            <a:r>
              <a:rPr lang="en-US" sz="3200" dirty="0">
                <a:latin typeface="Cambria" panose="02040503050406030204" pitchFamily="18" charset="0"/>
              </a:rPr>
              <a:t>.</a:t>
            </a:r>
          </a:p>
        </p:txBody>
      </p:sp>
      <p:pic>
        <p:nvPicPr>
          <p:cNvPr id="4" name="Picture 3">
            <a:extLst>
              <a:ext uri="{FF2B5EF4-FFF2-40B4-BE49-F238E27FC236}">
                <a16:creationId xmlns:a16="http://schemas.microsoft.com/office/drawing/2014/main" id="{ABDA8810-E6D0-B74E-C555-35F59DE3D9C7}"/>
              </a:ext>
            </a:extLst>
          </p:cNvPr>
          <p:cNvPicPr>
            <a:picLocks noChangeAspect="1"/>
          </p:cNvPicPr>
          <p:nvPr/>
        </p:nvPicPr>
        <p:blipFill rotWithShape="1">
          <a:blip r:embed="rId2"/>
          <a:srcRect l="35058" t="487" r="48634" b="915"/>
          <a:stretch/>
        </p:blipFill>
        <p:spPr>
          <a:xfrm>
            <a:off x="8157741" y="348606"/>
            <a:ext cx="2268805" cy="2790508"/>
          </a:xfrm>
          <a:prstGeom prst="rect">
            <a:avLst/>
          </a:prstGeom>
        </p:spPr>
      </p:pic>
      <p:pic>
        <p:nvPicPr>
          <p:cNvPr id="5" name="Picture 4">
            <a:extLst>
              <a:ext uri="{FF2B5EF4-FFF2-40B4-BE49-F238E27FC236}">
                <a16:creationId xmlns:a16="http://schemas.microsoft.com/office/drawing/2014/main" id="{ECAF0D7A-3988-FC59-6016-D70A4F10D1C8}"/>
              </a:ext>
            </a:extLst>
          </p:cNvPr>
          <p:cNvPicPr>
            <a:picLocks noChangeAspect="1"/>
          </p:cNvPicPr>
          <p:nvPr/>
        </p:nvPicPr>
        <p:blipFill rotWithShape="1">
          <a:blip r:embed="rId2"/>
          <a:srcRect l="51281" t="-1186" r="33071" b="2588"/>
          <a:stretch/>
        </p:blipFill>
        <p:spPr>
          <a:xfrm>
            <a:off x="1666219" y="3187178"/>
            <a:ext cx="2438400" cy="3125517"/>
          </a:xfrm>
          <a:prstGeom prst="rect">
            <a:avLst/>
          </a:prstGeom>
        </p:spPr>
      </p:pic>
      <p:sp>
        <p:nvSpPr>
          <p:cNvPr id="3" name="TextBox 2">
            <a:extLst>
              <a:ext uri="{FF2B5EF4-FFF2-40B4-BE49-F238E27FC236}">
                <a16:creationId xmlns:a16="http://schemas.microsoft.com/office/drawing/2014/main" id="{CFC2E86F-8A58-F257-087B-D5ACC635D161}"/>
              </a:ext>
            </a:extLst>
          </p:cNvPr>
          <p:cNvSpPr txBox="1"/>
          <p:nvPr/>
        </p:nvSpPr>
        <p:spPr>
          <a:xfrm>
            <a:off x="4496413" y="3226443"/>
            <a:ext cx="7552338" cy="3046988"/>
          </a:xfrm>
          <a:prstGeom prst="rect">
            <a:avLst/>
          </a:prstGeom>
          <a:solidFill>
            <a:srgbClr val="F5A377"/>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quá</a:t>
            </a:r>
            <a:r>
              <a:rPr lang="en-US" sz="3200" dirty="0">
                <a:latin typeface="Cambria" panose="02040503050406030204" pitchFamily="18" charset="0"/>
              </a:rPr>
              <a:t> </a:t>
            </a:r>
            <a:r>
              <a:rPr lang="en-US" sz="3200" dirty="0" err="1">
                <a:latin typeface="Cambria" panose="02040503050406030204" pitchFamily="18" charset="0"/>
              </a:rPr>
              <a:t>trình</a:t>
            </a:r>
            <a:r>
              <a:rPr lang="en-US" sz="3200" dirty="0">
                <a:latin typeface="Cambria" panose="02040503050406030204" pitchFamily="18" charset="0"/>
              </a:rPr>
              <a:t> </a:t>
            </a:r>
            <a:r>
              <a:rPr lang="en-US" sz="3200" dirty="0" err="1">
                <a:latin typeface="Cambria" panose="02040503050406030204" pitchFamily="18" charset="0"/>
              </a:rPr>
              <a:t>làm</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con </a:t>
            </a:r>
            <a:r>
              <a:rPr lang="en-US" sz="3200" dirty="0" err="1">
                <a:latin typeface="Cambria" panose="02040503050406030204" pitchFamily="18" charset="0"/>
              </a:rPr>
              <a:t>vẹt</a:t>
            </a:r>
            <a:r>
              <a:rPr lang="en-US" sz="3200" dirty="0">
                <a:latin typeface="Cambria" panose="02040503050406030204" pitchFamily="18" charset="0"/>
              </a:rPr>
              <a:t> </a:t>
            </a:r>
            <a:r>
              <a:rPr lang="en-US" sz="3200" dirty="0" err="1">
                <a:latin typeface="Cambria" panose="02040503050406030204" pitchFamily="18" charset="0"/>
              </a:rPr>
              <a:t>xanh</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tên</a:t>
            </a:r>
            <a:r>
              <a:rPr lang="en-US" sz="3200" dirty="0">
                <a:latin typeface="Cambria" panose="02040503050406030204" pitchFamily="18" charset="0"/>
              </a:rPr>
              <a:t> </a:t>
            </a:r>
            <a:r>
              <a:rPr lang="en-US" sz="3200" dirty="0" err="1">
                <a:latin typeface="Cambria" panose="02040503050406030204" pitchFamily="18" charset="0"/>
              </a:rPr>
              <a:t>là</a:t>
            </a:r>
            <a:r>
              <a:rPr lang="en-US" sz="3200" dirty="0">
                <a:latin typeface="Cambria" panose="02040503050406030204" pitchFamily="18" charset="0"/>
              </a:rPr>
              <a:t> Tú. Khi </a:t>
            </a:r>
            <a:r>
              <a:rPr lang="en-US" sz="3200" dirty="0" err="1">
                <a:latin typeface="Cambria" panose="02040503050406030204" pitchFamily="18" charset="0"/>
              </a:rPr>
              <a:t>nghe</a:t>
            </a:r>
            <a:r>
              <a:rPr lang="en-US" sz="3200" dirty="0">
                <a:latin typeface="Cambria" panose="02040503050406030204" pitchFamily="18" charset="0"/>
              </a:rPr>
              <a:t> </a:t>
            </a:r>
            <a:r>
              <a:rPr lang="en-US" sz="3200" dirty="0" err="1">
                <a:latin typeface="Cambria" panose="02040503050406030204" pitchFamily="18" charset="0"/>
              </a:rPr>
              <a:t>thấy</a:t>
            </a:r>
            <a:r>
              <a:rPr lang="en-US" sz="3200" dirty="0">
                <a:latin typeface="Cambria" panose="02040503050406030204" pitchFamily="18" charset="0"/>
              </a:rPr>
              <a:t> </a:t>
            </a:r>
            <a:r>
              <a:rPr lang="en-US" sz="3200" dirty="0" err="1">
                <a:latin typeface="Cambria" panose="02040503050406030204" pitchFamily="18" charset="0"/>
              </a:rPr>
              <a:t>vẹt</a:t>
            </a:r>
            <a:r>
              <a:rPr lang="en-US" sz="3200" dirty="0">
                <a:latin typeface="Cambria" panose="02040503050406030204" pitchFamily="18" charset="0"/>
              </a:rPr>
              <a:t> </a:t>
            </a:r>
            <a:r>
              <a:rPr lang="en-US" sz="3200" dirty="0" err="1">
                <a:latin typeface="Cambria" panose="02040503050406030204" pitchFamily="18" charset="0"/>
              </a:rPr>
              <a:t>bắt</a:t>
            </a:r>
            <a:r>
              <a:rPr lang="en-US" sz="3200" dirty="0">
                <a:latin typeface="Cambria" panose="02040503050406030204" pitchFamily="18" charset="0"/>
              </a:rPr>
              <a:t> </a:t>
            </a:r>
            <a:r>
              <a:rPr lang="en-US" sz="3200" dirty="0" err="1">
                <a:latin typeface="Cambria" panose="02040503050406030204" pitchFamily="18" charset="0"/>
              </a:rPr>
              <a:t>chước</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lời</a:t>
            </a:r>
            <a:r>
              <a:rPr lang="en-US" sz="3200" dirty="0">
                <a:latin typeface="Cambria" panose="02040503050406030204" pitchFamily="18" charset="0"/>
              </a:rPr>
              <a:t> </a:t>
            </a:r>
            <a:r>
              <a:rPr lang="en-US" sz="3200" dirty="0" err="1">
                <a:latin typeface="Cambria" panose="02040503050406030204" pitchFamily="18" charset="0"/>
              </a:rPr>
              <a:t>nói</a:t>
            </a:r>
            <a:r>
              <a:rPr lang="en-US" sz="3200" dirty="0">
                <a:latin typeface="Cambria" panose="02040503050406030204" pitchFamily="18" charset="0"/>
              </a:rPr>
              <a:t> </a:t>
            </a:r>
            <a:r>
              <a:rPr lang="en-US" sz="3200" dirty="0" err="1">
                <a:latin typeface="Cambria" panose="02040503050406030204" pitchFamily="18" charset="0"/>
              </a:rPr>
              <a:t>thiếu</a:t>
            </a:r>
            <a:r>
              <a:rPr lang="en-US" sz="3200" dirty="0">
                <a:latin typeface="Cambria" panose="02040503050406030204" pitchFamily="18" charset="0"/>
              </a:rPr>
              <a:t> </a:t>
            </a:r>
            <a:r>
              <a:rPr lang="en-US" sz="3200" dirty="0" err="1">
                <a:latin typeface="Cambria" panose="02040503050406030204" pitchFamily="18" charset="0"/>
              </a:rPr>
              <a:t>lễ</a:t>
            </a:r>
            <a:r>
              <a:rPr lang="en-US" sz="3200" dirty="0">
                <a:latin typeface="Cambria" panose="02040503050406030204" pitchFamily="18" charset="0"/>
              </a:rPr>
              <a:t> </a:t>
            </a:r>
            <a:r>
              <a:rPr lang="en-US" sz="3200" dirty="0" err="1">
                <a:latin typeface="Cambria" panose="02040503050406030204" pitchFamily="18" charset="0"/>
              </a:rPr>
              <a:t>phép</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anh</a:t>
            </a:r>
            <a:r>
              <a:rPr lang="en-US" sz="3200" dirty="0">
                <a:latin typeface="Cambria" panose="02040503050406030204" pitchFamily="18" charset="0"/>
              </a:rPr>
              <a:t> </a:t>
            </a:r>
            <a:r>
              <a:rPr lang="en-US" sz="3200" dirty="0" err="1">
                <a:latin typeface="Cambria" panose="02040503050406030204" pitchFamily="18" charset="0"/>
              </a:rPr>
              <a:t>trai</a:t>
            </a:r>
            <a:r>
              <a:rPr lang="en-US" sz="3200" dirty="0">
                <a:latin typeface="Cambria" panose="02040503050406030204" pitchFamily="18" charset="0"/>
              </a:rPr>
              <a:t>, Tú </a:t>
            </a:r>
            <a:r>
              <a:rPr lang="en-US" sz="3200" dirty="0" err="1">
                <a:latin typeface="Cambria" panose="02040503050406030204" pitchFamily="18" charset="0"/>
              </a:rPr>
              <a:t>đã</a:t>
            </a:r>
            <a:r>
              <a:rPr lang="en-US" sz="3200" dirty="0">
                <a:latin typeface="Cambria" panose="02040503050406030204" pitchFamily="18" charset="0"/>
              </a:rPr>
              <a:t> </a:t>
            </a:r>
            <a:r>
              <a:rPr lang="en-US" sz="3200" dirty="0" err="1">
                <a:latin typeface="Cambria" panose="02040503050406030204" pitchFamily="18" charset="0"/>
              </a:rPr>
              <a:t>hối</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tự</a:t>
            </a:r>
            <a:r>
              <a:rPr lang="en-US" sz="3200" dirty="0">
                <a:latin typeface="Cambria" panose="02040503050406030204" pitchFamily="18" charset="0"/>
              </a:rPr>
              <a:t> </a:t>
            </a:r>
            <a:r>
              <a:rPr lang="en-US" sz="3200" dirty="0" err="1">
                <a:latin typeface="Cambria" panose="02040503050406030204" pitchFamily="18" charset="0"/>
              </a:rPr>
              <a:t>nhận</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cần</a:t>
            </a:r>
            <a:r>
              <a:rPr lang="en-US" sz="3200" dirty="0">
                <a:latin typeface="Cambria" panose="02040503050406030204" pitchFamily="18" charset="0"/>
              </a:rPr>
              <a:t> </a:t>
            </a:r>
            <a:r>
              <a:rPr lang="en-US" sz="3200" dirty="0" err="1">
                <a:latin typeface="Cambria" panose="02040503050406030204" pitchFamily="18" charset="0"/>
              </a:rPr>
              <a:t>thay</a:t>
            </a:r>
            <a:r>
              <a:rPr lang="en-US" sz="3200" dirty="0">
                <a:latin typeface="Cambria" panose="02040503050406030204" pitchFamily="18" charset="0"/>
              </a:rPr>
              <a:t> </a:t>
            </a:r>
            <a:r>
              <a:rPr lang="en-US" sz="3200" dirty="0" err="1">
                <a:latin typeface="Cambria" panose="02040503050406030204" pitchFamily="18" charset="0"/>
              </a:rPr>
              <a:t>đổi</a:t>
            </a:r>
            <a:r>
              <a:rPr lang="en-US" sz="3200" dirty="0">
                <a:latin typeface="Cambria" panose="02040503050406030204" pitchFamily="18" charset="0"/>
              </a:rPr>
              <a:t>: </a:t>
            </a:r>
            <a:r>
              <a:rPr lang="en-US" sz="3200" dirty="0" err="1">
                <a:latin typeface="Cambria" panose="02040503050406030204" pitchFamily="18" charset="0"/>
              </a:rPr>
              <a:t>tôn</a:t>
            </a:r>
            <a:r>
              <a:rPr lang="en-US" sz="3200" dirty="0">
                <a:latin typeface="Cambria" panose="02040503050406030204" pitchFamily="18" charset="0"/>
              </a:rPr>
              <a:t> </a:t>
            </a:r>
            <a:r>
              <a:rPr lang="en-US" sz="3200" dirty="0" err="1">
                <a:latin typeface="Cambria" panose="02040503050406030204" pitchFamily="18" charset="0"/>
              </a:rPr>
              <a:t>trọng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lễ</a:t>
            </a:r>
            <a:r>
              <a:rPr lang="en-US" sz="3200" dirty="0">
                <a:latin typeface="Cambria" panose="02040503050406030204" pitchFamily="18" charset="0"/>
              </a:rPr>
              <a:t> </a:t>
            </a:r>
            <a:r>
              <a:rPr lang="en-US" sz="3200" dirty="0" err="1">
                <a:latin typeface="Cambria" panose="02040503050406030204" pitchFamily="18" charset="0"/>
              </a:rPr>
              <a:t>phép</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anh</a:t>
            </a:r>
            <a:r>
              <a:rPr lang="en-US" sz="3200" dirty="0">
                <a:latin typeface="Cambria" panose="02040503050406030204" pitchFamily="18" charset="0"/>
              </a:rPr>
              <a:t> </a:t>
            </a:r>
            <a:r>
              <a:rPr lang="en-US" sz="3200" dirty="0" err="1">
                <a:latin typeface="Cambria" panose="02040503050406030204" pitchFamily="18" charset="0"/>
              </a:rPr>
              <a:t>trai</a:t>
            </a:r>
            <a:r>
              <a:rPr lang="en-US" sz="3200" dirty="0">
                <a:latin typeface="Cambria" panose="02040503050406030204" pitchFamily="18" charset="0"/>
              </a:rPr>
              <a:t>.</a:t>
            </a:r>
          </a:p>
        </p:txBody>
      </p:sp>
    </p:spTree>
    <p:extLst>
      <p:ext uri="{BB962C8B-B14F-4D97-AF65-F5344CB8AC3E}">
        <p14:creationId xmlns:p14="http://schemas.microsoft.com/office/powerpoint/2010/main" val="24867255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BBE64-A452-04B6-0D70-E08B198F1022}"/>
              </a:ext>
            </a:extLst>
          </p:cNvPr>
          <p:cNvSpPr txBox="1"/>
          <p:nvPr/>
        </p:nvSpPr>
        <p:spPr>
          <a:xfrm>
            <a:off x="144796" y="382012"/>
            <a:ext cx="6992162" cy="3046988"/>
          </a:xfrm>
          <a:prstGeom prst="rect">
            <a:avLst/>
          </a:prstGeom>
          <a:solidFill>
            <a:srgbClr val="C7D3EB"/>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khám</a:t>
            </a:r>
            <a:r>
              <a:rPr lang="en-US" sz="3200" dirty="0">
                <a:latin typeface="Cambria" panose="02040503050406030204" pitchFamily="18" charset="0"/>
              </a:rPr>
              <a:t> </a:t>
            </a:r>
            <a:r>
              <a:rPr lang="en-US" sz="3200" dirty="0" err="1">
                <a:latin typeface="Cambria" panose="02040503050406030204" pitchFamily="18" charset="0"/>
              </a:rPr>
              <a:t>phá</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chú</a:t>
            </a:r>
            <a:r>
              <a:rPr lang="en-US" sz="3200" dirty="0">
                <a:latin typeface="Cambria" panose="02040503050406030204" pitchFamily="18" charset="0"/>
              </a:rPr>
              <a:t> </a:t>
            </a:r>
            <a:r>
              <a:rPr lang="en-US" sz="3200" dirty="0" err="1">
                <a:latin typeface="Cambria" panose="02040503050406030204" pitchFamily="18" charset="0"/>
              </a:rPr>
              <a:t>chó</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smtClean="0">
                <a:latin typeface="Cambria" panose="02040503050406030204" pitchFamily="18" charset="0"/>
              </a:rPr>
              <a:t>giới</a:t>
            </a:r>
            <a:r>
              <a:rPr lang="en-US" sz="3200" dirty="0" smtClean="0">
                <a:latin typeface="Cambria" panose="02040503050406030204" pitchFamily="18" charset="0"/>
              </a:rPr>
              <a:t> </a:t>
            </a:r>
            <a:r>
              <a:rPr lang="en-US" sz="3200" dirty="0" err="1" smtClean="0">
                <a:latin typeface="Cambria" panose="02040503050406030204" pitchFamily="18" charset="0"/>
              </a:rPr>
              <a:t>bên</a:t>
            </a:r>
            <a:r>
              <a:rPr lang="en-US" sz="3200" dirty="0" smtClean="0">
                <a:latin typeface="Cambria" panose="02040503050406030204" pitchFamily="18" charset="0"/>
              </a:rPr>
              <a:t> </a:t>
            </a:r>
            <a:r>
              <a:rPr lang="en-US" sz="3200" dirty="0" err="1">
                <a:latin typeface="Cambria" panose="02040503050406030204" pitchFamily="18" charset="0"/>
              </a:rPr>
              <a:t>ngoài</a:t>
            </a:r>
            <a:r>
              <a:rPr lang="en-US" sz="3200" dirty="0">
                <a:latin typeface="Cambria" panose="02040503050406030204" pitchFamily="18" charset="0"/>
              </a:rPr>
              <a:t> </a:t>
            </a:r>
            <a:r>
              <a:rPr lang="en-US" sz="3200" dirty="0" err="1">
                <a:latin typeface="Cambria" panose="02040503050406030204" pitchFamily="18" charset="0"/>
              </a:rPr>
              <a:t>cánh</a:t>
            </a:r>
            <a:r>
              <a:rPr lang="en-US" sz="3200" dirty="0">
                <a:latin typeface="Cambria" panose="02040503050406030204" pitchFamily="18" charset="0"/>
              </a:rPr>
              <a:t> </a:t>
            </a:r>
            <a:r>
              <a:rPr lang="en-US" sz="3200" dirty="0" err="1">
                <a:latin typeface="Cambria" panose="02040503050406030204" pitchFamily="18" charset="0"/>
              </a:rPr>
              <a:t>cổng</a:t>
            </a:r>
            <a:r>
              <a:rPr lang="en-US" sz="3200" dirty="0">
                <a:latin typeface="Cambria" panose="02040503050406030204" pitchFamily="18" charset="0"/>
              </a:rPr>
              <a:t>. Qua </a:t>
            </a:r>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tác</a:t>
            </a:r>
            <a:r>
              <a:rPr lang="en-US" sz="3200" dirty="0">
                <a:latin typeface="Cambria" panose="02040503050406030204" pitchFamily="18" charset="0"/>
              </a:rPr>
              <a:t> </a:t>
            </a:r>
            <a:r>
              <a:rPr lang="en-US" sz="3200" dirty="0" err="1">
                <a:latin typeface="Cambria" panose="02040503050406030204" pitchFamily="18" charset="0"/>
              </a:rPr>
              <a:t>giả</a:t>
            </a:r>
            <a:r>
              <a:rPr lang="en-US" sz="3200" dirty="0">
                <a:latin typeface="Cambria" panose="02040503050406030204" pitchFamily="18" charset="0"/>
              </a:rPr>
              <a:t> </a:t>
            </a:r>
            <a:r>
              <a:rPr lang="en-US" sz="3200" dirty="0" err="1">
                <a:latin typeface="Cambria" panose="02040503050406030204" pitchFamily="18" charset="0"/>
              </a:rPr>
              <a:t>muốn</a:t>
            </a:r>
            <a:r>
              <a:rPr lang="en-US" sz="3200" dirty="0">
                <a:latin typeface="Cambria" panose="02040503050406030204" pitchFamily="18" charset="0"/>
              </a:rPr>
              <a:t> </a:t>
            </a:r>
            <a:r>
              <a:rPr lang="en-US" sz="3200" dirty="0" err="1">
                <a:latin typeface="Cambria" panose="02040503050406030204" pitchFamily="18" charset="0"/>
              </a:rPr>
              <a:t>khẳng</a:t>
            </a:r>
            <a:r>
              <a:rPr lang="en-US" sz="3200" dirty="0">
                <a:latin typeface="Cambria" panose="02040503050406030204" pitchFamily="18" charset="0"/>
              </a:rPr>
              <a:t> </a:t>
            </a:r>
            <a:r>
              <a:rPr lang="en-US" sz="3200" dirty="0" err="1">
                <a:latin typeface="Cambria" panose="02040503050406030204" pitchFamily="18" charset="0"/>
              </a:rPr>
              <a:t>định</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điều</a:t>
            </a:r>
            <a:r>
              <a:rPr lang="en-US" sz="3200" dirty="0">
                <a:latin typeface="Cambria" panose="02040503050406030204" pitchFamily="18" charset="0"/>
              </a:rPr>
              <a:t> </a:t>
            </a:r>
            <a:r>
              <a:rPr lang="en-US" sz="3200" dirty="0" err="1">
                <a:latin typeface="Cambria" panose="02040503050406030204" pitchFamily="18" charset="0"/>
              </a:rPr>
              <a:t>thú</a:t>
            </a:r>
            <a:r>
              <a:rPr lang="en-US" sz="3200" dirty="0">
                <a:latin typeface="Cambria" panose="02040503050406030204" pitchFamily="18" charset="0"/>
              </a:rPr>
              <a:t> </a:t>
            </a:r>
            <a:r>
              <a:rPr lang="en-US" sz="3200" dirty="0" err="1">
                <a:latin typeface="Cambria" panose="02040503050406030204" pitchFamily="18" charset="0"/>
              </a:rPr>
              <a:t>vị</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hoạt</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khám</a:t>
            </a:r>
            <a:r>
              <a:rPr lang="en-US" sz="3200" dirty="0">
                <a:latin typeface="Cambria" panose="02040503050406030204" pitchFamily="18" charset="0"/>
              </a:rPr>
              <a:t> </a:t>
            </a:r>
            <a:r>
              <a:rPr lang="en-US" sz="3200" dirty="0" err="1">
                <a:latin typeface="Cambria" panose="02040503050406030204" pitchFamily="18" charset="0"/>
              </a:rPr>
              <a:t>phá</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a:t>
            </a:r>
          </a:p>
        </p:txBody>
      </p:sp>
      <p:pic>
        <p:nvPicPr>
          <p:cNvPr id="5" name="Picture 4">
            <a:extLst>
              <a:ext uri="{FF2B5EF4-FFF2-40B4-BE49-F238E27FC236}">
                <a16:creationId xmlns:a16="http://schemas.microsoft.com/office/drawing/2014/main" id="{04668266-2E29-3385-E9CA-407D0FAAD362}"/>
              </a:ext>
            </a:extLst>
          </p:cNvPr>
          <p:cNvPicPr>
            <a:picLocks noChangeAspect="1"/>
          </p:cNvPicPr>
          <p:nvPr/>
        </p:nvPicPr>
        <p:blipFill rotWithShape="1">
          <a:blip r:embed="rId2"/>
          <a:srcRect l="67413" t="-1227" r="16540" b="-1"/>
          <a:stretch/>
        </p:blipFill>
        <p:spPr>
          <a:xfrm>
            <a:off x="7753873" y="261151"/>
            <a:ext cx="2374253" cy="3046988"/>
          </a:xfrm>
          <a:prstGeom prst="rect">
            <a:avLst/>
          </a:prstGeom>
        </p:spPr>
      </p:pic>
      <p:sp>
        <p:nvSpPr>
          <p:cNvPr id="3" name="TextBox 2">
            <a:extLst>
              <a:ext uri="{FF2B5EF4-FFF2-40B4-BE49-F238E27FC236}">
                <a16:creationId xmlns:a16="http://schemas.microsoft.com/office/drawing/2014/main" id="{8EA4702F-870F-CA2A-EA2E-4774E534EB3F}"/>
              </a:ext>
            </a:extLst>
          </p:cNvPr>
          <p:cNvSpPr txBox="1"/>
          <p:nvPr/>
        </p:nvSpPr>
        <p:spPr>
          <a:xfrm>
            <a:off x="5029199" y="3429000"/>
            <a:ext cx="6719584" cy="3046988"/>
          </a:xfrm>
          <a:prstGeom prst="rect">
            <a:avLst/>
          </a:prstGeom>
          <a:solidFill>
            <a:srgbClr val="F9C3D3"/>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cuộc</a:t>
            </a:r>
            <a:r>
              <a:rPr lang="en-US" sz="3200" dirty="0">
                <a:latin typeface="Cambria" panose="02040503050406030204" pitchFamily="18" charset="0"/>
              </a:rPr>
              <a:t> chia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đầy</a:t>
            </a:r>
            <a:r>
              <a:rPr lang="en-US" sz="3200" dirty="0">
                <a:latin typeface="Cambria" panose="02040503050406030204" pitchFamily="18" charset="0"/>
              </a:rPr>
              <a:t> </a:t>
            </a:r>
            <a:r>
              <a:rPr lang="en-US" sz="3200" dirty="0" err="1">
                <a:latin typeface="Cambria" panose="02040503050406030204" pitchFamily="18" charset="0"/>
              </a:rPr>
              <a:t>lưu</a:t>
            </a:r>
            <a:r>
              <a:rPr lang="en-US" sz="3200" dirty="0">
                <a:latin typeface="Cambria" panose="02040503050406030204" pitchFamily="18" charset="0"/>
              </a:rPr>
              <a:t> </a:t>
            </a:r>
            <a:r>
              <a:rPr lang="en-US" sz="3200" dirty="0" err="1">
                <a:latin typeface="Cambria" panose="02040503050406030204" pitchFamily="18" charset="0"/>
              </a:rPr>
              <a:t>luyến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thầy</a:t>
            </a:r>
            <a:r>
              <a:rPr lang="en-US" sz="3200" dirty="0">
                <a:latin typeface="Cambria" panose="02040503050406030204" pitchFamily="18" charset="0"/>
              </a:rPr>
              <a:t> </a:t>
            </a:r>
            <a:r>
              <a:rPr lang="en-US" sz="3200" dirty="0" err="1">
                <a:latin typeface="Cambria" panose="02040503050406030204" pitchFamily="18" charset="0"/>
              </a:rPr>
              <a:t>giáo</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Đó</a:t>
            </a:r>
            <a:r>
              <a:rPr lang="en-US" sz="3200" dirty="0">
                <a:latin typeface="Cambria" panose="02040503050406030204" pitchFamily="18" charset="0"/>
              </a:rPr>
              <a:t> </a:t>
            </a:r>
            <a:r>
              <a:rPr lang="en-US" sz="3200" dirty="0" err="1">
                <a:latin typeface="Cambria" panose="02040503050406030204" pitchFamily="18" charset="0"/>
              </a:rPr>
              <a:t>là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xúc</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đối</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quê</a:t>
            </a:r>
            <a:r>
              <a:rPr lang="en-US" sz="3200" dirty="0">
                <a:latin typeface="Cambria" panose="02040503050406030204" pitchFamily="18" charset="0"/>
              </a:rPr>
              <a:t> </a:t>
            </a:r>
            <a:r>
              <a:rPr lang="en-US" sz="3200" dirty="0" err="1">
                <a:latin typeface="Cambria" panose="02040503050406030204" pitchFamily="18" charset="0"/>
              </a:rPr>
              <a:t>hương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thân</a:t>
            </a:r>
            <a:r>
              <a:rPr lang="en-US" sz="3200" dirty="0">
                <a:latin typeface="Cambria" panose="02040503050406030204" pitchFamily="18" charset="0"/>
              </a:rPr>
              <a:t> </a:t>
            </a:r>
            <a:r>
              <a:rPr lang="en-US" sz="3200" dirty="0" err="1">
                <a:latin typeface="Cambria" panose="02040503050406030204" pitchFamily="18" charset="0"/>
              </a:rPr>
              <a:t>thương</a:t>
            </a:r>
            <a:r>
              <a:rPr lang="en-US" sz="3200" dirty="0">
                <a:latin typeface="Cambria" panose="02040503050406030204" pitchFamily="18" charset="0"/>
              </a:rPr>
              <a:t>.</a:t>
            </a:r>
          </a:p>
        </p:txBody>
      </p:sp>
      <p:pic>
        <p:nvPicPr>
          <p:cNvPr id="7" name="Picture 6">
            <a:extLst>
              <a:ext uri="{FF2B5EF4-FFF2-40B4-BE49-F238E27FC236}">
                <a16:creationId xmlns:a16="http://schemas.microsoft.com/office/drawing/2014/main" id="{CDB10015-FC93-6A0C-DB30-3AEA4DA0457D}"/>
              </a:ext>
            </a:extLst>
          </p:cNvPr>
          <p:cNvPicPr>
            <a:picLocks noChangeAspect="1"/>
          </p:cNvPicPr>
          <p:nvPr/>
        </p:nvPicPr>
        <p:blipFill rotWithShape="1">
          <a:blip r:embed="rId2"/>
          <a:srcRect l="83721"/>
          <a:stretch/>
        </p:blipFill>
        <p:spPr>
          <a:xfrm>
            <a:off x="1907124" y="3508955"/>
            <a:ext cx="2374253" cy="2967033"/>
          </a:xfrm>
          <a:prstGeom prst="rect">
            <a:avLst/>
          </a:prstGeom>
        </p:spPr>
      </p:pic>
    </p:spTree>
    <p:extLst>
      <p:ext uri="{BB962C8B-B14F-4D97-AF65-F5344CB8AC3E}">
        <p14:creationId xmlns:p14="http://schemas.microsoft.com/office/powerpoint/2010/main" val="433325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A9DB4F2-2A23-6077-225F-4FFFB4FE0873}"/>
              </a:ext>
            </a:extLst>
          </p:cNvPr>
          <p:cNvSpPr/>
          <p:nvPr/>
        </p:nvSpPr>
        <p:spPr>
          <a:xfrm>
            <a:off x="1378755" y="786148"/>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3</a:t>
            </a:r>
          </a:p>
        </p:txBody>
      </p:sp>
      <p:sp>
        <p:nvSpPr>
          <p:cNvPr id="3" name="TextBox 2">
            <a:extLst>
              <a:ext uri="{FF2B5EF4-FFF2-40B4-BE49-F238E27FC236}">
                <a16:creationId xmlns:a16="http://schemas.microsoft.com/office/drawing/2014/main" id="{70CBD8DA-AE5F-BCD9-554A-7C3941DE5DEE}"/>
              </a:ext>
            </a:extLst>
          </p:cNvPr>
          <p:cNvSpPr txBox="1"/>
          <p:nvPr/>
        </p:nvSpPr>
        <p:spPr>
          <a:xfrm>
            <a:off x="63798" y="1708860"/>
            <a:ext cx="3922885" cy="3970318"/>
          </a:xfrm>
          <a:prstGeom prst="rect">
            <a:avLst/>
          </a:prstGeom>
          <a:noFill/>
        </p:spPr>
        <p:txBody>
          <a:bodyPr wrap="square" rtlCol="0">
            <a:spAutoFit/>
          </a:bodyPr>
          <a:lstStyle/>
          <a:p>
            <a:pPr algn="just"/>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lại</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chủ</a:t>
            </a:r>
            <a:r>
              <a:rPr lang="en-US" sz="3600" dirty="0">
                <a:latin typeface="Cambria" panose="02040503050406030204" pitchFamily="18" charset="0"/>
              </a:rPr>
              <a:t> </a:t>
            </a:r>
            <a:r>
              <a:rPr lang="en-US" sz="3600" dirty="0" err="1">
                <a:latin typeface="Cambria" panose="02040503050406030204" pitchFamily="18" charset="0"/>
              </a:rPr>
              <a:t>điểm</a:t>
            </a:r>
            <a:r>
              <a:rPr lang="en-US" sz="3600" dirty="0">
                <a:latin typeface="Cambria" panose="02040503050406030204" pitchFamily="18" charset="0"/>
              </a:rPr>
              <a:t> </a:t>
            </a:r>
            <a:r>
              <a:rPr lang="en-US" sz="3600" b="1" dirty="0" err="1">
                <a:latin typeface="Cambria" panose="02040503050406030204" pitchFamily="18" charset="0"/>
              </a:rPr>
              <a:t>Mỗi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vẻ</a:t>
            </a:r>
            <a:r>
              <a:rPr lang="en-US" sz="3600" b="1" dirty="0">
                <a:latin typeface="Cambria" panose="02040503050406030204" pitchFamily="18" charset="0"/>
              </a:rPr>
              <a:t> </a:t>
            </a:r>
            <a:r>
              <a:rPr lang="en-US" sz="3600" dirty="0" err="1">
                <a:latin typeface="Cambria" panose="02040503050406030204" pitchFamily="18" charset="0"/>
              </a:rPr>
              <a:t>hoặc</a:t>
            </a:r>
            <a:r>
              <a:rPr lang="en-US" sz="3600" dirty="0">
                <a:latin typeface="Cambria" panose="02040503050406030204" pitchFamily="18" charset="0"/>
              </a:rPr>
              <a:t> </a:t>
            </a:r>
            <a:r>
              <a:rPr lang="en-US" sz="3600" b="1" i="1" dirty="0" err="1">
                <a:latin typeface="Cambria" panose="02040503050406030204" pitchFamily="18" charset="0"/>
              </a:rPr>
              <a:t>Trải</a:t>
            </a:r>
            <a:r>
              <a:rPr lang="en-US" sz="3600" b="1" i="1" dirty="0">
                <a:latin typeface="Cambria" panose="02040503050406030204" pitchFamily="18" charset="0"/>
              </a:rPr>
              <a:t> </a:t>
            </a:r>
            <a:r>
              <a:rPr lang="en-US" sz="3600" b="1" i="1" dirty="0" err="1">
                <a:latin typeface="Cambria" panose="02040503050406030204" pitchFamily="18" charset="0"/>
              </a:rPr>
              <a:t>nghiệm</a:t>
            </a:r>
            <a:r>
              <a:rPr lang="en-US" sz="3600" b="1" i="1" dirty="0">
                <a:latin typeface="Cambria" panose="02040503050406030204" pitchFamily="18" charset="0"/>
              </a:rPr>
              <a:t> </a:t>
            </a:r>
            <a:r>
              <a:rPr lang="en-US" sz="3600" b="1" i="1" dirty="0" err="1">
                <a:latin typeface="Cambria" panose="02040503050406030204" pitchFamily="18" charset="0"/>
              </a:rPr>
              <a:t>và</a:t>
            </a:r>
            <a:r>
              <a:rPr lang="en-US" sz="3600" b="1" i="1" dirty="0">
                <a:latin typeface="Cambria" panose="02040503050406030204" pitchFamily="18" charset="0"/>
              </a:rPr>
              <a:t> </a:t>
            </a:r>
            <a:r>
              <a:rPr lang="en-US" sz="3600" b="1" i="1" dirty="0" err="1">
                <a:latin typeface="Cambria" panose="02040503050406030204" pitchFamily="18" charset="0"/>
              </a:rPr>
              <a:t>khám</a:t>
            </a:r>
            <a:r>
              <a:rPr lang="en-US" sz="3600" b="1" i="1" dirty="0">
                <a:latin typeface="Cambria" panose="02040503050406030204" pitchFamily="18" charset="0"/>
              </a:rPr>
              <a:t> </a:t>
            </a:r>
            <a:r>
              <a:rPr lang="en-US" sz="3600" b="1" i="1" dirty="0" err="1">
                <a:latin typeface="Cambria" panose="02040503050406030204" pitchFamily="18" charset="0"/>
              </a:rPr>
              <a:t>phá</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chi </a:t>
            </a:r>
            <a:r>
              <a:rPr lang="en-US" sz="3600" dirty="0" err="1">
                <a:latin typeface="Cambria" panose="02040503050406030204" pitchFamily="18" charset="0"/>
              </a:rPr>
              <a:t>tiết</a:t>
            </a:r>
            <a:r>
              <a:rPr lang="en-US" sz="3600" dirty="0">
                <a:latin typeface="Cambria" panose="02040503050406030204" pitchFamily="18" charset="0"/>
              </a:rPr>
              <a:t> </a:t>
            </a:r>
            <a:r>
              <a:rPr lang="en-US" sz="3600" dirty="0" err="1">
                <a:latin typeface="Cambria" panose="02040503050406030204" pitchFamily="18" charset="0"/>
              </a:rPr>
              <a:t>hoặc</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vật</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nhớ</a:t>
            </a:r>
            <a:r>
              <a:rPr lang="en-US" sz="3600" dirty="0">
                <a:latin typeface="Cambria" panose="02040503050406030204" pitchFamily="18" charset="0"/>
              </a:rPr>
              <a:t> </a:t>
            </a:r>
            <a:r>
              <a:rPr lang="en-US" sz="3600" dirty="0" err="1">
                <a:latin typeface="Cambria" panose="02040503050406030204" pitchFamily="18" charset="0"/>
              </a:rPr>
              <a:t>nhất</a:t>
            </a:r>
            <a:r>
              <a:rPr lang="en-US" sz="3600" dirty="0">
                <a:latin typeface="Cambria" panose="02040503050406030204" pitchFamily="18" charset="0"/>
              </a:rPr>
              <a:t>.</a:t>
            </a:r>
          </a:p>
        </p:txBody>
      </p:sp>
      <p:pic>
        <p:nvPicPr>
          <p:cNvPr id="7" name="Picture 6">
            <a:extLst>
              <a:ext uri="{FF2B5EF4-FFF2-40B4-BE49-F238E27FC236}">
                <a16:creationId xmlns:a16="http://schemas.microsoft.com/office/drawing/2014/main" id="{C395B658-BE64-7B59-A6B9-F0D1F75B1980}"/>
              </a:ext>
            </a:extLst>
          </p:cNvPr>
          <p:cNvPicPr>
            <a:picLocks noChangeAspect="1"/>
          </p:cNvPicPr>
          <p:nvPr/>
        </p:nvPicPr>
        <p:blipFill>
          <a:blip r:embed="rId2"/>
          <a:stretch>
            <a:fillRect/>
          </a:stretch>
        </p:blipFill>
        <p:spPr>
          <a:xfrm>
            <a:off x="4033374" y="652850"/>
            <a:ext cx="3997656" cy="5552300"/>
          </a:xfrm>
          <a:prstGeom prst="rect">
            <a:avLst/>
          </a:prstGeom>
        </p:spPr>
      </p:pic>
      <p:pic>
        <p:nvPicPr>
          <p:cNvPr id="9" name="Picture 8">
            <a:extLst>
              <a:ext uri="{FF2B5EF4-FFF2-40B4-BE49-F238E27FC236}">
                <a16:creationId xmlns:a16="http://schemas.microsoft.com/office/drawing/2014/main" id="{1F8879F9-5F6F-97B9-7297-B82ADF5ABD30}"/>
              </a:ext>
            </a:extLst>
          </p:cNvPr>
          <p:cNvPicPr>
            <a:picLocks noChangeAspect="1"/>
          </p:cNvPicPr>
          <p:nvPr/>
        </p:nvPicPr>
        <p:blipFill>
          <a:blip r:embed="rId3"/>
          <a:stretch>
            <a:fillRect/>
          </a:stretch>
        </p:blipFill>
        <p:spPr>
          <a:xfrm>
            <a:off x="8141519" y="591206"/>
            <a:ext cx="3986683" cy="5675588"/>
          </a:xfrm>
          <a:prstGeom prst="rect">
            <a:avLst/>
          </a:prstGeom>
        </p:spPr>
      </p:pic>
    </p:spTree>
    <p:extLst>
      <p:ext uri="{BB962C8B-B14F-4D97-AF65-F5344CB8AC3E}">
        <p14:creationId xmlns:p14="http://schemas.microsoft.com/office/powerpoint/2010/main" val="3088467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A2BF3C-2263-9918-A36A-3F70BC854CCD}"/>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3</a:t>
            </a:r>
          </a:p>
        </p:txBody>
      </p:sp>
      <p:sp>
        <p:nvSpPr>
          <p:cNvPr id="3" name="TextBox 2">
            <a:extLst>
              <a:ext uri="{FF2B5EF4-FFF2-40B4-BE49-F238E27FC236}">
                <a16:creationId xmlns:a16="http://schemas.microsoft.com/office/drawing/2014/main" id="{1ACBD5F9-B743-7CCD-3F05-046D1D2CD00E}"/>
              </a:ext>
            </a:extLst>
          </p:cNvPr>
          <p:cNvSpPr txBox="1"/>
          <p:nvPr/>
        </p:nvSpPr>
        <p:spPr>
          <a:xfrm>
            <a:off x="1197032" y="407325"/>
            <a:ext cx="10747326" cy="1200329"/>
          </a:xfrm>
          <a:prstGeom prst="rect">
            <a:avLst/>
          </a:prstGeom>
          <a:noFill/>
        </p:spPr>
        <p:txBody>
          <a:bodyPr wrap="square" rtlCol="0">
            <a:spAutoFit/>
          </a:bodyPr>
          <a:lstStyle/>
          <a:p>
            <a:pPr algn="just"/>
            <a:r>
              <a:rPr lang="en-US" sz="3600" dirty="0" err="1">
                <a:latin typeface="Cambria" panose="02040503050406030204" pitchFamily="18" charset="0"/>
              </a:rPr>
              <a:t>Tìm</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chung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riêng</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ca </a:t>
            </a:r>
            <a:r>
              <a:rPr lang="en-US" sz="3600" dirty="0" err="1">
                <a:latin typeface="Cambria" panose="02040503050406030204" pitchFamily="18" charset="0"/>
              </a:rPr>
              <a:t>dai</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xếp</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nhóm</a:t>
            </a:r>
            <a:r>
              <a:rPr lang="en-US" sz="3600" dirty="0">
                <a:latin typeface="Cambria" panose="02040503050406030204" pitchFamily="18" charset="0"/>
              </a:rPr>
              <a:t> </a:t>
            </a:r>
            <a:r>
              <a:rPr lang="en-US" sz="3600" dirty="0" err="1">
                <a:latin typeface="Cambria" panose="02040503050406030204" pitchFamily="18" charset="0"/>
              </a:rPr>
              <a:t>thích</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bảng</a:t>
            </a:r>
            <a:r>
              <a:rPr lang="en-US" sz="3600" dirty="0">
                <a:latin typeface="Cambria" panose="02040503050406030204" pitchFamily="18" charset="0"/>
              </a:rPr>
              <a:t>.</a:t>
            </a:r>
          </a:p>
        </p:txBody>
      </p:sp>
      <p:pic>
        <p:nvPicPr>
          <p:cNvPr id="4" name="Picture 3">
            <a:extLst>
              <a:ext uri="{FF2B5EF4-FFF2-40B4-BE49-F238E27FC236}">
                <a16:creationId xmlns:a16="http://schemas.microsoft.com/office/drawing/2014/main" id="{016C301E-D26C-2D1E-4ED3-090C3FF9427E}"/>
              </a:ext>
            </a:extLst>
          </p:cNvPr>
          <p:cNvPicPr>
            <a:picLocks noChangeAspect="1"/>
          </p:cNvPicPr>
          <p:nvPr/>
        </p:nvPicPr>
        <p:blipFill>
          <a:blip r:embed="rId2"/>
          <a:stretch>
            <a:fillRect/>
          </a:stretch>
        </p:blipFill>
        <p:spPr>
          <a:xfrm>
            <a:off x="830617" y="1760343"/>
            <a:ext cx="10530765" cy="4496766"/>
          </a:xfrm>
          <a:prstGeom prst="rect">
            <a:avLst/>
          </a:prstGeom>
        </p:spPr>
      </p:pic>
    </p:spTree>
    <p:extLst>
      <p:ext uri="{BB962C8B-B14F-4D97-AF65-F5344CB8AC3E}">
        <p14:creationId xmlns:p14="http://schemas.microsoft.com/office/powerpoint/2010/main" val="3670625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211514342"/>
              </p:ext>
            </p:extLst>
          </p:nvPr>
        </p:nvGraphicFramePr>
        <p:xfrm>
          <a:off x="142240" y="2183809"/>
          <a:ext cx="12049760" cy="3984414"/>
        </p:xfrm>
        <a:graphic>
          <a:graphicData uri="http://schemas.openxmlformats.org/drawingml/2006/table">
            <a:tbl>
              <a:tblPr firstRow="1" bandRow="1">
                <a:tableStyleId>{5C22544A-7EE6-4342-B048-85BDC9FD1C3A}</a:tableStyleId>
              </a:tblPr>
              <a:tblGrid>
                <a:gridCol w="1836189">
                  <a:extLst>
                    <a:ext uri="{9D8B030D-6E8A-4147-A177-3AD203B41FA5}">
                      <a16:colId xmlns:a16="http://schemas.microsoft.com/office/drawing/2014/main" val="3805619149"/>
                    </a:ext>
                  </a:extLst>
                </a:gridCol>
                <a:gridCol w="2390371">
                  <a:extLst>
                    <a:ext uri="{9D8B030D-6E8A-4147-A177-3AD203B41FA5}">
                      <a16:colId xmlns:a16="http://schemas.microsoft.com/office/drawing/2014/main" val="2250201966"/>
                    </a:ext>
                  </a:extLst>
                </a:gridCol>
                <a:gridCol w="1892300">
                  <a:extLst>
                    <a:ext uri="{9D8B030D-6E8A-4147-A177-3AD203B41FA5}">
                      <a16:colId xmlns:a16="http://schemas.microsoft.com/office/drawing/2014/main" val="4004206694"/>
                    </a:ext>
                  </a:extLst>
                </a:gridCol>
                <a:gridCol w="1993900">
                  <a:extLst>
                    <a:ext uri="{9D8B030D-6E8A-4147-A177-3AD203B41FA5}">
                      <a16:colId xmlns:a16="http://schemas.microsoft.com/office/drawing/2014/main" val="1490930878"/>
                    </a:ext>
                  </a:extLst>
                </a:gridCol>
                <a:gridCol w="3937000">
                  <a:extLst>
                    <a:ext uri="{9D8B030D-6E8A-4147-A177-3AD203B41FA5}">
                      <a16:colId xmlns:a16="http://schemas.microsoft.com/office/drawing/2014/main" val="543338362"/>
                    </a:ext>
                  </a:extLst>
                </a:gridCol>
              </a:tblGrid>
              <a:tr h="854943">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1087311">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smtClean="0">
                          <a:latin typeface="Cambria" panose="02040503050406030204" pitchFamily="18" charset="0"/>
                        </a:rPr>
                        <a:t>Chỉ</a:t>
                      </a:r>
                      <a:r>
                        <a:rPr lang="en-US" sz="3200" b="1" dirty="0" smtClean="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854943">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grpSp>
        <p:nvGrpSpPr>
          <p:cNvPr id="9" name="Group 8">
            <a:extLst>
              <a:ext uri="{FF2B5EF4-FFF2-40B4-BE49-F238E27FC236}">
                <a16:creationId xmlns:a16="http://schemas.microsoft.com/office/drawing/2014/main" id="{5B89E911-0B51-A08D-9FB9-C0F4F36D31E6}"/>
              </a:ext>
            </a:extLst>
          </p:cNvPr>
          <p:cNvGrpSpPr/>
          <p:nvPr/>
        </p:nvGrpSpPr>
        <p:grpSpPr>
          <a:xfrm>
            <a:off x="634867" y="346672"/>
            <a:ext cx="10922265" cy="1787972"/>
            <a:chOff x="634867" y="689483"/>
            <a:chExt cx="10922265" cy="1787972"/>
          </a:xfrm>
        </p:grpSpPr>
        <p:pic>
          <p:nvPicPr>
            <p:cNvPr id="4" name="Picture 3">
              <a:extLst>
                <a:ext uri="{FF2B5EF4-FFF2-40B4-BE49-F238E27FC236}">
                  <a16:creationId xmlns:a16="http://schemas.microsoft.com/office/drawing/2014/main" id="{D79D6D6F-85C9-4DA3-92FF-0C9ADD9E9BCE}"/>
                </a:ext>
              </a:extLst>
            </p:cNvPr>
            <p:cNvPicPr>
              <a:picLocks noChangeAspect="1"/>
            </p:cNvPicPr>
            <p:nvPr/>
          </p:nvPicPr>
          <p:blipFill rotWithShape="1">
            <a:blip r:embed="rId3"/>
            <a:srcRect b="63838"/>
            <a:stretch/>
          </p:blipFill>
          <p:spPr>
            <a:xfrm>
              <a:off x="634867" y="689483"/>
              <a:ext cx="10922265" cy="1686603"/>
            </a:xfrm>
            <a:prstGeom prst="rect">
              <a:avLst/>
            </a:prstGeom>
          </p:spPr>
        </p:pic>
        <p:sp>
          <p:nvSpPr>
            <p:cNvPr id="5" name="Rectangle: Rounded Corners 4">
              <a:extLst>
                <a:ext uri="{FF2B5EF4-FFF2-40B4-BE49-F238E27FC236}">
                  <a16:creationId xmlns:a16="http://schemas.microsoft.com/office/drawing/2014/main" id="{5745E037-7FC2-3324-B8FF-9169C5660708}"/>
                </a:ext>
              </a:extLst>
            </p:cNvPr>
            <p:cNvSpPr/>
            <p:nvPr/>
          </p:nvSpPr>
          <p:spPr>
            <a:xfrm>
              <a:off x="634867" y="2243539"/>
              <a:ext cx="6092456" cy="233916"/>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9B0A14F-929F-2425-388E-3624A7F4F9D9}"/>
                </a:ext>
              </a:extLst>
            </p:cNvPr>
            <p:cNvSpPr/>
            <p:nvPr/>
          </p:nvSpPr>
          <p:spPr>
            <a:xfrm>
              <a:off x="660751" y="2052014"/>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620BFB51-9338-153D-C85F-7FAEC2AC7E8F}"/>
              </a:ext>
            </a:extLst>
          </p:cNvPr>
          <p:cNvSpPr txBox="1"/>
          <p:nvPr/>
        </p:nvSpPr>
        <p:spPr>
          <a:xfrm>
            <a:off x="225958" y="4174830"/>
            <a:ext cx="1553556" cy="584775"/>
          </a:xfrm>
          <a:prstGeom prst="rect">
            <a:avLst/>
          </a:prstGeom>
          <a:noFill/>
        </p:spPr>
        <p:txBody>
          <a:bodyPr wrap="square" rtlCol="0">
            <a:spAutoFit/>
          </a:bodyPr>
          <a:lstStyle/>
          <a:p>
            <a:r>
              <a:rPr lang="en-US" sz="3200" b="1" dirty="0" err="1">
                <a:latin typeface="Cambria" panose="02040503050406030204" pitchFamily="18" charset="0"/>
              </a:rPr>
              <a:t>Nàng</a:t>
            </a:r>
            <a:r>
              <a:rPr lang="en-US" sz="3200" b="1" dirty="0">
                <a:latin typeface="Cambria" panose="02040503050406030204" pitchFamily="18" charset="0"/>
              </a:rPr>
              <a:t>, </a:t>
            </a:r>
          </a:p>
        </p:txBody>
      </p:sp>
      <p:sp>
        <p:nvSpPr>
          <p:cNvPr id="7" name="TextBox 6">
            <a:extLst>
              <a:ext uri="{FF2B5EF4-FFF2-40B4-BE49-F238E27FC236}">
                <a16:creationId xmlns:a16="http://schemas.microsoft.com/office/drawing/2014/main" id="{71F66204-AFD1-ABA2-AC18-C9747CDB6DBF}"/>
              </a:ext>
            </a:extLst>
          </p:cNvPr>
          <p:cNvSpPr txBox="1"/>
          <p:nvPr/>
        </p:nvSpPr>
        <p:spPr>
          <a:xfrm>
            <a:off x="142240" y="4643334"/>
            <a:ext cx="2314643" cy="584775"/>
          </a:xfrm>
          <a:prstGeom prst="rect">
            <a:avLst/>
          </a:prstGeom>
          <a:noFill/>
        </p:spPr>
        <p:txBody>
          <a:bodyPr wrap="square" rtlCol="0">
            <a:spAutoFit/>
          </a:bodyPr>
          <a:lstStyle/>
          <a:p>
            <a:r>
              <a:rPr lang="en-US" sz="3200" b="1" dirty="0" err="1">
                <a:latin typeface="Cambria" panose="02040503050406030204" pitchFamily="18" charset="0"/>
              </a:rPr>
              <a:t>anh</a:t>
            </a:r>
            <a:r>
              <a:rPr lang="en-US" sz="3200" b="1" dirty="0">
                <a:latin typeface="Cambria" panose="02040503050406030204" pitchFamily="18" charset="0"/>
              </a:rPr>
              <a:t> </a:t>
            </a:r>
            <a:r>
              <a:rPr lang="en-US" sz="3200" b="1" dirty="0" err="1">
                <a:latin typeface="Cambria" panose="02040503050406030204" pitchFamily="18" charset="0"/>
              </a:rPr>
              <a:t>hùng</a:t>
            </a:r>
            <a:endParaRPr lang="en-US" sz="3200" b="1" dirty="0">
              <a:latin typeface="Cambria" panose="02040503050406030204" pitchFamily="18" charset="0"/>
            </a:endParaRPr>
          </a:p>
        </p:txBody>
      </p:sp>
      <p:sp>
        <p:nvSpPr>
          <p:cNvPr id="8" name="TextBox 7">
            <a:extLst>
              <a:ext uri="{FF2B5EF4-FFF2-40B4-BE49-F238E27FC236}">
                <a16:creationId xmlns:a16="http://schemas.microsoft.com/office/drawing/2014/main" id="{5B24D1F9-6C03-C56E-7A3E-126B69ECE6FC}"/>
              </a:ext>
            </a:extLst>
          </p:cNvPr>
          <p:cNvSpPr txBox="1"/>
          <p:nvPr/>
        </p:nvSpPr>
        <p:spPr>
          <a:xfrm>
            <a:off x="2071898" y="4681614"/>
            <a:ext cx="1496292" cy="584775"/>
          </a:xfrm>
          <a:prstGeom prst="rect">
            <a:avLst/>
          </a:prstGeom>
          <a:noFill/>
        </p:spPr>
        <p:txBody>
          <a:bodyPr wrap="square" rtlCol="0">
            <a:spAutoFit/>
          </a:bodyPr>
          <a:lstStyle/>
          <a:p>
            <a:r>
              <a:rPr lang="en-US" sz="3200" b="1" dirty="0" err="1">
                <a:latin typeface="Cambria" panose="02040503050406030204" pitchFamily="18" charset="0"/>
              </a:rPr>
              <a:t>chân</a:t>
            </a:r>
            <a:endParaRPr lang="en-US" sz="3200" b="1" dirty="0">
              <a:latin typeface="Cambria" panose="02040503050406030204" pitchFamily="18" charset="0"/>
            </a:endParaRPr>
          </a:p>
        </p:txBody>
      </p:sp>
      <p:sp>
        <p:nvSpPr>
          <p:cNvPr id="10" name="TextBox 9">
            <a:extLst>
              <a:ext uri="{FF2B5EF4-FFF2-40B4-BE49-F238E27FC236}">
                <a16:creationId xmlns:a16="http://schemas.microsoft.com/office/drawing/2014/main" id="{78FC70EA-620C-8CD4-0C98-4D1AF08BD848}"/>
              </a:ext>
            </a:extLst>
          </p:cNvPr>
          <p:cNvSpPr txBox="1"/>
          <p:nvPr/>
        </p:nvSpPr>
        <p:spPr>
          <a:xfrm>
            <a:off x="2071898" y="4181831"/>
            <a:ext cx="2314642" cy="584775"/>
          </a:xfrm>
          <a:prstGeom prst="rect">
            <a:avLst/>
          </a:prstGeom>
          <a:noFill/>
        </p:spPr>
        <p:txBody>
          <a:bodyPr wrap="square" rtlCol="0">
            <a:spAutoFit/>
          </a:bodyPr>
          <a:lstStyle/>
          <a:p>
            <a:r>
              <a:rPr lang="en-US" sz="3200" b="1" dirty="0" err="1">
                <a:latin typeface="Cambria" panose="02040503050406030204" pitchFamily="18" charset="0"/>
              </a:rPr>
              <a:t>Phố</a:t>
            </a:r>
            <a:r>
              <a:rPr lang="en-US" sz="3200" b="1" dirty="0">
                <a:latin typeface="Cambria" panose="02040503050406030204" pitchFamily="18" charset="0"/>
              </a:rPr>
              <a:t>, </a:t>
            </a:r>
            <a:r>
              <a:rPr lang="en-US" sz="3200" b="1" dirty="0" err="1">
                <a:latin typeface="Cambria" panose="02040503050406030204" pitchFamily="18" charset="0"/>
              </a:rPr>
              <a:t>chùa</a:t>
            </a:r>
            <a:endParaRPr lang="en-US" sz="3200" b="1" dirty="0">
              <a:latin typeface="Cambria" panose="02040503050406030204" pitchFamily="18" charset="0"/>
            </a:endParaRPr>
          </a:p>
        </p:txBody>
      </p:sp>
      <p:sp>
        <p:nvSpPr>
          <p:cNvPr id="11" name="TextBox 10">
            <a:extLst>
              <a:ext uri="{FF2B5EF4-FFF2-40B4-BE49-F238E27FC236}">
                <a16:creationId xmlns:a16="http://schemas.microsoft.com/office/drawing/2014/main" id="{3DFFB84F-3CC2-7710-ACB3-034C9D48E1A7}"/>
              </a:ext>
            </a:extLst>
          </p:cNvPr>
          <p:cNvSpPr txBox="1"/>
          <p:nvPr/>
        </p:nvSpPr>
        <p:spPr>
          <a:xfrm>
            <a:off x="6433214" y="4181831"/>
            <a:ext cx="1496292" cy="584775"/>
          </a:xfrm>
          <a:prstGeom prst="rect">
            <a:avLst/>
          </a:prstGeom>
          <a:noFill/>
        </p:spPr>
        <p:txBody>
          <a:bodyPr wrap="square" rtlCol="0">
            <a:spAutoFit/>
          </a:bodyPr>
          <a:lstStyle/>
          <a:p>
            <a:r>
              <a:rPr lang="en-US" sz="3200" b="1" dirty="0" err="1">
                <a:latin typeface="Cambria" panose="02040503050406030204" pitchFamily="18" charset="0"/>
              </a:rPr>
              <a:t>Tô</a:t>
            </a:r>
            <a:r>
              <a:rPr lang="en-US" sz="3200" b="1" dirty="0">
                <a:latin typeface="Cambria" panose="02040503050406030204" pitchFamily="18" charset="0"/>
              </a:rPr>
              <a:t> </a:t>
            </a:r>
            <a:r>
              <a:rPr lang="en-US" sz="3200" b="1" dirty="0" err="1">
                <a:latin typeface="Cambria" panose="02040503050406030204" pitchFamily="18" charset="0"/>
              </a:rPr>
              <a:t>Thị</a:t>
            </a:r>
            <a:endParaRPr lang="en-US" sz="3200" b="1" dirty="0">
              <a:latin typeface="Cambria" panose="02040503050406030204" pitchFamily="18" charset="0"/>
            </a:endParaRPr>
          </a:p>
        </p:txBody>
      </p:sp>
      <p:sp>
        <p:nvSpPr>
          <p:cNvPr id="12" name="TextBox 11">
            <a:extLst>
              <a:ext uri="{FF2B5EF4-FFF2-40B4-BE49-F238E27FC236}">
                <a16:creationId xmlns:a16="http://schemas.microsoft.com/office/drawing/2014/main" id="{75C1F773-947E-1B17-2432-5D11DDCFC9BC}"/>
              </a:ext>
            </a:extLst>
          </p:cNvPr>
          <p:cNvSpPr txBox="1"/>
          <p:nvPr/>
        </p:nvSpPr>
        <p:spPr>
          <a:xfrm>
            <a:off x="6433214" y="4759605"/>
            <a:ext cx="2075412" cy="1077218"/>
          </a:xfrm>
          <a:prstGeom prst="rect">
            <a:avLst/>
          </a:prstGeom>
          <a:noFill/>
        </p:spPr>
        <p:txBody>
          <a:bodyPr wrap="square" rtlCol="0">
            <a:spAutoFit/>
          </a:bodyPr>
          <a:lstStyle/>
          <a:p>
            <a:r>
              <a:rPr lang="en-US" sz="3200" b="1" dirty="0" err="1">
                <a:latin typeface="Cambria" panose="02040503050406030204" pitchFamily="18" charset="0"/>
              </a:rPr>
              <a:t>Triệu</a:t>
            </a:r>
            <a:r>
              <a:rPr lang="en-US" sz="3200" b="1" dirty="0">
                <a:latin typeface="Cambria" panose="02040503050406030204" pitchFamily="18" charset="0"/>
              </a:rPr>
              <a:t> </a:t>
            </a:r>
            <a:r>
              <a:rPr lang="en-US" sz="3200" b="1" dirty="0" err="1">
                <a:latin typeface="Cambria" panose="02040503050406030204" pitchFamily="18" charset="0"/>
              </a:rPr>
              <a:t>Thị</a:t>
            </a:r>
            <a:r>
              <a:rPr lang="en-US" sz="3200" b="1" dirty="0">
                <a:latin typeface="Cambria" panose="02040503050406030204" pitchFamily="18" charset="0"/>
              </a:rPr>
              <a:t> Trinh</a:t>
            </a:r>
          </a:p>
        </p:txBody>
      </p:sp>
      <p:sp>
        <p:nvSpPr>
          <p:cNvPr id="13" name="TextBox 12">
            <a:extLst>
              <a:ext uri="{FF2B5EF4-FFF2-40B4-BE49-F238E27FC236}">
                <a16:creationId xmlns:a16="http://schemas.microsoft.com/office/drawing/2014/main" id="{9773CCB0-B85A-29BD-B26C-9FC6946101FB}"/>
              </a:ext>
            </a:extLst>
          </p:cNvPr>
          <p:cNvSpPr txBox="1"/>
          <p:nvPr/>
        </p:nvSpPr>
        <p:spPr>
          <a:xfrm>
            <a:off x="8466098" y="4061199"/>
            <a:ext cx="3308009" cy="1077218"/>
          </a:xfrm>
          <a:prstGeom prst="rect">
            <a:avLst/>
          </a:prstGeom>
          <a:noFill/>
        </p:spPr>
        <p:txBody>
          <a:bodyPr wrap="square" rtlCol="0">
            <a:spAutoFit/>
          </a:bodyPr>
          <a:lstStyle/>
          <a:p>
            <a:r>
              <a:rPr lang="en-US" sz="3200" b="1" dirty="0" err="1">
                <a:latin typeface="Cambria" panose="02040503050406030204" pitchFamily="18" charset="0"/>
              </a:rPr>
              <a:t>Đồng</a:t>
            </a:r>
            <a:r>
              <a:rPr lang="en-US" sz="3200" b="1" dirty="0">
                <a:latin typeface="Cambria" panose="02040503050406030204" pitchFamily="18" charset="0"/>
              </a:rPr>
              <a:t> </a:t>
            </a:r>
            <a:r>
              <a:rPr lang="en-US" sz="3200" b="1" dirty="0" err="1">
                <a:latin typeface="Cambria" panose="02040503050406030204" pitchFamily="18" charset="0"/>
              </a:rPr>
              <a:t>Đăng</a:t>
            </a:r>
            <a:r>
              <a:rPr lang="en-US" sz="3200" b="1" dirty="0">
                <a:latin typeface="Cambria" panose="02040503050406030204" pitchFamily="18" charset="0"/>
              </a:rPr>
              <a:t>, </a:t>
            </a:r>
            <a:r>
              <a:rPr lang="en-US" sz="3200" b="1" dirty="0" err="1">
                <a:latin typeface="Cambria" panose="02040503050406030204" pitchFamily="18" charset="0"/>
              </a:rPr>
              <a:t>Kỳ</a:t>
            </a:r>
            <a:r>
              <a:rPr lang="en-US" sz="3200" b="1" dirty="0">
                <a:latin typeface="Cambria" panose="02040503050406030204" pitchFamily="18" charset="0"/>
              </a:rPr>
              <a:t> </a:t>
            </a:r>
            <a:r>
              <a:rPr lang="en-US" sz="3200" b="1" dirty="0" err="1">
                <a:latin typeface="Cambria" panose="02040503050406030204" pitchFamily="18" charset="0"/>
              </a:rPr>
              <a:t>Lừa</a:t>
            </a:r>
            <a:r>
              <a:rPr lang="en-US" sz="3200" b="1" dirty="0">
                <a:latin typeface="Cambria" panose="02040503050406030204" pitchFamily="18" charset="0"/>
              </a:rPr>
              <a:t>, Tam Thanh</a:t>
            </a:r>
          </a:p>
        </p:txBody>
      </p:sp>
      <p:sp>
        <p:nvSpPr>
          <p:cNvPr id="14" name="TextBox 13">
            <a:extLst>
              <a:ext uri="{FF2B5EF4-FFF2-40B4-BE49-F238E27FC236}">
                <a16:creationId xmlns:a16="http://schemas.microsoft.com/office/drawing/2014/main" id="{CD330E2D-6B90-4B5A-3BE4-03ED659479AF}"/>
              </a:ext>
            </a:extLst>
          </p:cNvPr>
          <p:cNvSpPr txBox="1"/>
          <p:nvPr/>
        </p:nvSpPr>
        <p:spPr>
          <a:xfrm>
            <a:off x="8466097" y="5148797"/>
            <a:ext cx="3308009" cy="1077218"/>
          </a:xfrm>
          <a:prstGeom prst="rect">
            <a:avLst/>
          </a:prstGeom>
          <a:noFill/>
        </p:spPr>
        <p:txBody>
          <a:bodyPr wrap="square" rtlCol="0">
            <a:spAutoFit/>
          </a:bodyPr>
          <a:lstStyle/>
          <a:p>
            <a:r>
              <a:rPr lang="en-US" sz="3200" b="1" dirty="0" err="1">
                <a:latin typeface="Cambria" panose="02040503050406030204" pitchFamily="18" charset="0"/>
              </a:rPr>
              <a:t>Nông</a:t>
            </a:r>
            <a:r>
              <a:rPr lang="en-US" sz="3200" b="1" dirty="0">
                <a:latin typeface="Cambria" panose="02040503050406030204" pitchFamily="18" charset="0"/>
              </a:rPr>
              <a:t> </a:t>
            </a:r>
            <a:r>
              <a:rPr lang="en-US" sz="3200" b="1" dirty="0" err="1">
                <a:latin typeface="Cambria" panose="02040503050406030204" pitchFamily="18" charset="0"/>
              </a:rPr>
              <a:t>Cống</a:t>
            </a:r>
            <a:r>
              <a:rPr lang="en-US" sz="3200" b="1" dirty="0">
                <a:latin typeface="Cambria" panose="02040503050406030204" pitchFamily="18" charset="0"/>
              </a:rPr>
              <a:t>, Thanh</a:t>
            </a:r>
          </a:p>
        </p:txBody>
      </p:sp>
    </p:spTree>
    <p:extLst>
      <p:ext uri="{BB962C8B-B14F-4D97-AF65-F5344CB8AC3E}">
        <p14:creationId xmlns:p14="http://schemas.microsoft.com/office/powerpoint/2010/main" val="1528817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3705621125"/>
              </p:ext>
            </p:extLst>
          </p:nvPr>
        </p:nvGraphicFramePr>
        <p:xfrm>
          <a:off x="71120" y="2702364"/>
          <a:ext cx="12049760" cy="4175760"/>
        </p:xfrm>
        <a:graphic>
          <a:graphicData uri="http://schemas.openxmlformats.org/drawingml/2006/table">
            <a:tbl>
              <a:tblPr firstRow="1" bandRow="1">
                <a:tableStyleId>{5C22544A-7EE6-4342-B048-85BDC9FD1C3A}</a:tableStyleId>
              </a:tblPr>
              <a:tblGrid>
                <a:gridCol w="1591967">
                  <a:extLst>
                    <a:ext uri="{9D8B030D-6E8A-4147-A177-3AD203B41FA5}">
                      <a16:colId xmlns:a16="http://schemas.microsoft.com/office/drawing/2014/main" val="3805619149"/>
                    </a:ext>
                  </a:extLst>
                </a:gridCol>
                <a:gridCol w="2532993">
                  <a:extLst>
                    <a:ext uri="{9D8B030D-6E8A-4147-A177-3AD203B41FA5}">
                      <a16:colId xmlns:a16="http://schemas.microsoft.com/office/drawing/2014/main" val="2250201966"/>
                    </a:ext>
                  </a:extLst>
                </a:gridCol>
                <a:gridCol w="2070538">
                  <a:extLst>
                    <a:ext uri="{9D8B030D-6E8A-4147-A177-3AD203B41FA5}">
                      <a16:colId xmlns:a16="http://schemas.microsoft.com/office/drawing/2014/main" val="4004206694"/>
                    </a:ext>
                  </a:extLst>
                </a:gridCol>
                <a:gridCol w="2680138">
                  <a:extLst>
                    <a:ext uri="{9D8B030D-6E8A-4147-A177-3AD203B41FA5}">
                      <a16:colId xmlns:a16="http://schemas.microsoft.com/office/drawing/2014/main" val="1490930878"/>
                    </a:ext>
                  </a:extLst>
                </a:gridCol>
                <a:gridCol w="3174124">
                  <a:extLst>
                    <a:ext uri="{9D8B030D-6E8A-4147-A177-3AD203B41FA5}">
                      <a16:colId xmlns:a16="http://schemas.microsoft.com/office/drawing/2014/main" val="543338362"/>
                    </a:ext>
                  </a:extLst>
                </a:gridCol>
              </a:tblGrid>
              <a:tr h="534995">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985517">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2337083">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grpSp>
        <p:nvGrpSpPr>
          <p:cNvPr id="4" name="Group 3">
            <a:extLst>
              <a:ext uri="{FF2B5EF4-FFF2-40B4-BE49-F238E27FC236}">
                <a16:creationId xmlns:a16="http://schemas.microsoft.com/office/drawing/2014/main" id="{FAAB83F7-D363-460B-3047-E1C57455A0C4}"/>
              </a:ext>
            </a:extLst>
          </p:cNvPr>
          <p:cNvGrpSpPr/>
          <p:nvPr/>
        </p:nvGrpSpPr>
        <p:grpSpPr>
          <a:xfrm>
            <a:off x="1486678" y="0"/>
            <a:ext cx="9218643" cy="2702364"/>
            <a:chOff x="1630110" y="302085"/>
            <a:chExt cx="9218643" cy="2702364"/>
          </a:xfrm>
        </p:grpSpPr>
        <p:pic>
          <p:nvPicPr>
            <p:cNvPr id="3" name="Picture 2">
              <a:extLst>
                <a:ext uri="{FF2B5EF4-FFF2-40B4-BE49-F238E27FC236}">
                  <a16:creationId xmlns:a16="http://schemas.microsoft.com/office/drawing/2014/main" id="{587E3F04-202E-84C0-4CD7-0B5031E2D722}"/>
                </a:ext>
              </a:extLst>
            </p:cNvPr>
            <p:cNvPicPr>
              <a:picLocks noChangeAspect="1"/>
            </p:cNvPicPr>
            <p:nvPr/>
          </p:nvPicPr>
          <p:blipFill rotWithShape="1">
            <a:blip r:embed="rId4"/>
            <a:srcRect t="31354"/>
            <a:stretch/>
          </p:blipFill>
          <p:spPr>
            <a:xfrm>
              <a:off x="1630110" y="344616"/>
              <a:ext cx="9074019" cy="2659833"/>
            </a:xfrm>
            <a:prstGeom prst="rect">
              <a:avLst/>
            </a:prstGeom>
          </p:spPr>
        </p:pic>
        <p:sp>
          <p:nvSpPr>
            <p:cNvPr id="5" name="Rectangle: Rounded Corners 4">
              <a:extLst>
                <a:ext uri="{FF2B5EF4-FFF2-40B4-BE49-F238E27FC236}">
                  <a16:creationId xmlns:a16="http://schemas.microsoft.com/office/drawing/2014/main" id="{F7FD543B-4E0B-B90D-DB00-CB0FC600A9A5}"/>
                </a:ext>
              </a:extLst>
            </p:cNvPr>
            <p:cNvSpPr/>
            <p:nvPr/>
          </p:nvSpPr>
          <p:spPr>
            <a:xfrm>
              <a:off x="6560288" y="302085"/>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2DEDC0-6B5F-5CD1-0C04-0BD17F4EE4C1}"/>
                </a:ext>
              </a:extLst>
            </p:cNvPr>
            <p:cNvSpPr/>
            <p:nvPr/>
          </p:nvSpPr>
          <p:spPr>
            <a:xfrm>
              <a:off x="5514752" y="344616"/>
              <a:ext cx="3423682" cy="15417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BEDC54A-FC41-BB93-BFDC-101AD496CED2}"/>
              </a:ext>
            </a:extLst>
          </p:cNvPr>
          <p:cNvSpPr txBox="1"/>
          <p:nvPr/>
        </p:nvSpPr>
        <p:spPr>
          <a:xfrm>
            <a:off x="1688846" y="4349582"/>
            <a:ext cx="2528823" cy="2062103"/>
          </a:xfrm>
          <a:prstGeom prst="rect">
            <a:avLst/>
          </a:prstGeom>
          <a:noFill/>
        </p:spPr>
        <p:txBody>
          <a:bodyPr wrap="square" rtlCol="0">
            <a:spAutoFit/>
          </a:bodyPr>
          <a:lstStyle/>
          <a:p>
            <a:r>
              <a:rPr lang="en-US" sz="3200" b="1" dirty="0" err="1">
                <a:latin typeface="Cambria" panose="02040503050406030204" pitchFamily="18" charset="0"/>
              </a:rPr>
              <a:t>Cành</a:t>
            </a:r>
            <a:r>
              <a:rPr lang="en-US" sz="3200" b="1" dirty="0">
                <a:latin typeface="Cambria" panose="02040503050406030204" pitchFamily="18" charset="0"/>
              </a:rPr>
              <a:t>, </a:t>
            </a:r>
            <a:r>
              <a:rPr lang="en-US" sz="3200" b="1" dirty="0" err="1">
                <a:latin typeface="Cambria" panose="02040503050406030204" pitchFamily="18" charset="0"/>
              </a:rPr>
              <a:t>trúc</a:t>
            </a:r>
            <a:r>
              <a:rPr lang="en-US" sz="3200" b="1" dirty="0">
                <a:latin typeface="Cambria" panose="02040503050406030204" pitchFamily="18" charset="0"/>
              </a:rPr>
              <a:t>, </a:t>
            </a:r>
            <a:r>
              <a:rPr lang="en-US" sz="3200" b="1" dirty="0" err="1">
                <a:latin typeface="Cambria" panose="02040503050406030204" pitchFamily="18" charset="0"/>
              </a:rPr>
              <a:t>chuông</a:t>
            </a:r>
            <a:r>
              <a:rPr lang="en-US" sz="3200" b="1" dirty="0">
                <a:latin typeface="Cambria" panose="02040503050406030204" pitchFamily="18" charset="0"/>
              </a:rPr>
              <a:t>, </a:t>
            </a:r>
            <a:r>
              <a:rPr lang="en-US" sz="3200" b="1" dirty="0" err="1">
                <a:latin typeface="Cambria" panose="02040503050406030204" pitchFamily="18" charset="0"/>
              </a:rPr>
              <a:t>chày</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gương</a:t>
            </a:r>
            <a:endParaRPr lang="en-US" sz="3200" b="1" dirty="0">
              <a:latin typeface="Cambria" panose="02040503050406030204" pitchFamily="18" charset="0"/>
            </a:endParaRPr>
          </a:p>
        </p:txBody>
      </p:sp>
      <p:sp>
        <p:nvSpPr>
          <p:cNvPr id="8" name="TextBox 7">
            <a:extLst>
              <a:ext uri="{FF2B5EF4-FFF2-40B4-BE49-F238E27FC236}">
                <a16:creationId xmlns:a16="http://schemas.microsoft.com/office/drawing/2014/main" id="{7294DBD2-6D9B-2ECF-E7B5-CF5D764915C3}"/>
              </a:ext>
            </a:extLst>
          </p:cNvPr>
          <p:cNvSpPr txBox="1"/>
          <p:nvPr/>
        </p:nvSpPr>
        <p:spPr>
          <a:xfrm>
            <a:off x="4106908" y="4557776"/>
            <a:ext cx="2528823" cy="1077218"/>
          </a:xfrm>
          <a:prstGeom prst="rect">
            <a:avLst/>
          </a:prstGeom>
          <a:noFill/>
        </p:spPr>
        <p:txBody>
          <a:bodyPr wrap="square" rtlCol="0">
            <a:spAutoFit/>
          </a:bodyPr>
          <a:lstStyle/>
          <a:p>
            <a:r>
              <a:rPr lang="en-US" sz="3200" b="1" dirty="0" err="1">
                <a:latin typeface="Cambria" panose="02040503050406030204" pitchFamily="18" charset="0"/>
              </a:rPr>
              <a:t>Gió</a:t>
            </a:r>
            <a:r>
              <a:rPr lang="en-US" sz="3200" b="1" dirty="0">
                <a:latin typeface="Cambria" panose="02040503050406030204" pitchFamily="18" charset="0"/>
              </a:rPr>
              <a:t>, </a:t>
            </a:r>
            <a:r>
              <a:rPr lang="en-US" sz="3200" b="1" dirty="0" err="1">
                <a:latin typeface="Cambria" panose="02040503050406030204" pitchFamily="18" charset="0"/>
              </a:rPr>
              <a:t>khói</a:t>
            </a:r>
            <a:r>
              <a:rPr lang="en-US" sz="3200" b="1" dirty="0">
                <a:latin typeface="Cambria" panose="02040503050406030204" pitchFamily="18" charset="0"/>
              </a:rPr>
              <a:t>, </a:t>
            </a:r>
            <a:r>
              <a:rPr lang="en-US" sz="3200" b="1" dirty="0" err="1">
                <a:latin typeface="Cambria" panose="02040503050406030204" pitchFamily="18" charset="0"/>
              </a:rPr>
              <a:t>sương</a:t>
            </a:r>
            <a:endParaRPr lang="en-US" sz="3200" b="1" dirty="0">
              <a:latin typeface="Cambria" panose="02040503050406030204" pitchFamily="18" charset="0"/>
            </a:endParaRPr>
          </a:p>
        </p:txBody>
      </p:sp>
      <p:sp>
        <p:nvSpPr>
          <p:cNvPr id="9" name="TextBox 8">
            <a:extLst>
              <a:ext uri="{FF2B5EF4-FFF2-40B4-BE49-F238E27FC236}">
                <a16:creationId xmlns:a16="http://schemas.microsoft.com/office/drawing/2014/main" id="{03B255EA-BF29-D4A2-E074-F6CD81744ADC}"/>
              </a:ext>
            </a:extLst>
          </p:cNvPr>
          <p:cNvSpPr txBox="1"/>
          <p:nvPr/>
        </p:nvSpPr>
        <p:spPr>
          <a:xfrm>
            <a:off x="9290013" y="4311555"/>
            <a:ext cx="3249967" cy="1569660"/>
          </a:xfrm>
          <a:prstGeom prst="rect">
            <a:avLst/>
          </a:prstGeom>
          <a:noFill/>
        </p:spPr>
        <p:txBody>
          <a:bodyPr wrap="square" rtlCol="0">
            <a:spAutoFit/>
          </a:bodyPr>
          <a:lstStyle/>
          <a:p>
            <a:r>
              <a:rPr lang="en-US" sz="3200" b="1" dirty="0" err="1">
                <a:latin typeface="Cambria" panose="02040503050406030204" pitchFamily="18" charset="0"/>
              </a:rPr>
              <a:t>Trấn</a:t>
            </a:r>
            <a:r>
              <a:rPr lang="en-US" sz="3200" b="1" dirty="0">
                <a:latin typeface="Cambria" panose="02040503050406030204" pitchFamily="18" charset="0"/>
              </a:rPr>
              <a:t> Vũ, </a:t>
            </a:r>
            <a:r>
              <a:rPr lang="en-US" sz="3200" b="1" dirty="0" err="1">
                <a:latin typeface="Cambria" panose="02040503050406030204" pitchFamily="18" charset="0"/>
              </a:rPr>
              <a:t>Thọ</a:t>
            </a:r>
            <a:r>
              <a:rPr lang="en-US" sz="3200" b="1" dirty="0">
                <a:latin typeface="Cambria" panose="02040503050406030204" pitchFamily="18" charset="0"/>
              </a:rPr>
              <a:t> </a:t>
            </a:r>
            <a:r>
              <a:rPr lang="en-US" sz="3200" b="1" dirty="0" err="1">
                <a:latin typeface="Cambria" panose="02040503050406030204" pitchFamily="18" charset="0"/>
              </a:rPr>
              <a:t>Xương</a:t>
            </a:r>
            <a:r>
              <a:rPr lang="en-US" sz="3200" b="1" dirty="0">
                <a:latin typeface="Cambria" panose="02040503050406030204" pitchFamily="18" charset="0"/>
              </a:rPr>
              <a:t>, </a:t>
            </a:r>
            <a:r>
              <a:rPr lang="en-US" sz="3200" b="1" dirty="0" err="1">
                <a:latin typeface="Cambria" panose="02040503050406030204" pitchFamily="18" charset="0"/>
              </a:rPr>
              <a:t>Yên</a:t>
            </a:r>
            <a:r>
              <a:rPr lang="en-US" sz="3200" b="1" dirty="0">
                <a:latin typeface="Cambria" panose="02040503050406030204" pitchFamily="18" charset="0"/>
              </a:rPr>
              <a:t> Thái, </a:t>
            </a:r>
            <a:r>
              <a:rPr lang="en-US" sz="3200" b="1" dirty="0" err="1">
                <a:latin typeface="Cambria" panose="02040503050406030204" pitchFamily="18" charset="0"/>
              </a:rPr>
              <a:t>Tây</a:t>
            </a:r>
            <a:r>
              <a:rPr lang="en-US" sz="3200" b="1" dirty="0">
                <a:latin typeface="Cambria" panose="02040503050406030204" pitchFamily="18" charset="0"/>
              </a:rPr>
              <a:t> </a:t>
            </a:r>
            <a:r>
              <a:rPr lang="en-US" sz="3200" b="1" dirty="0" err="1">
                <a:latin typeface="Cambria" panose="02040503050406030204" pitchFamily="18" charset="0"/>
              </a:rPr>
              <a:t>Hồ</a:t>
            </a:r>
            <a:endParaRPr lang="en-US" sz="3200" b="1" dirty="0">
              <a:latin typeface="Cambria" panose="02040503050406030204" pitchFamily="18" charset="0"/>
            </a:endParaRPr>
          </a:p>
        </p:txBody>
      </p:sp>
    </p:spTree>
    <p:extLst>
      <p:ext uri="{BB962C8B-B14F-4D97-AF65-F5344CB8AC3E}">
        <p14:creationId xmlns:p14="http://schemas.microsoft.com/office/powerpoint/2010/main" val="3344685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Dung 01.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AB83F7-D363-460B-3047-E1C57455A0C4}"/>
              </a:ext>
            </a:extLst>
          </p:cNvPr>
          <p:cNvGrpSpPr/>
          <p:nvPr/>
        </p:nvGrpSpPr>
        <p:grpSpPr>
          <a:xfrm>
            <a:off x="1486678" y="0"/>
            <a:ext cx="9218643" cy="2702364"/>
            <a:chOff x="1630110" y="302085"/>
            <a:chExt cx="9218643" cy="2702364"/>
          </a:xfrm>
        </p:grpSpPr>
        <p:pic>
          <p:nvPicPr>
            <p:cNvPr id="3" name="Picture 2">
              <a:extLst>
                <a:ext uri="{FF2B5EF4-FFF2-40B4-BE49-F238E27FC236}">
                  <a16:creationId xmlns:a16="http://schemas.microsoft.com/office/drawing/2014/main" id="{587E3F04-202E-84C0-4CD7-0B5031E2D722}"/>
                </a:ext>
              </a:extLst>
            </p:cNvPr>
            <p:cNvPicPr>
              <a:picLocks noChangeAspect="1"/>
            </p:cNvPicPr>
            <p:nvPr/>
          </p:nvPicPr>
          <p:blipFill rotWithShape="1">
            <a:blip r:embed="rId4"/>
            <a:srcRect t="31354"/>
            <a:stretch/>
          </p:blipFill>
          <p:spPr>
            <a:xfrm>
              <a:off x="1630110" y="344616"/>
              <a:ext cx="9074019" cy="2659833"/>
            </a:xfrm>
            <a:prstGeom prst="rect">
              <a:avLst/>
            </a:prstGeom>
          </p:spPr>
        </p:pic>
        <p:sp>
          <p:nvSpPr>
            <p:cNvPr id="5" name="Rectangle: Rounded Corners 4">
              <a:extLst>
                <a:ext uri="{FF2B5EF4-FFF2-40B4-BE49-F238E27FC236}">
                  <a16:creationId xmlns:a16="http://schemas.microsoft.com/office/drawing/2014/main" id="{F7FD543B-4E0B-B90D-DB00-CB0FC600A9A5}"/>
                </a:ext>
              </a:extLst>
            </p:cNvPr>
            <p:cNvSpPr/>
            <p:nvPr/>
          </p:nvSpPr>
          <p:spPr>
            <a:xfrm>
              <a:off x="6560288" y="302085"/>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2DEDC0-6B5F-5CD1-0C04-0BD17F4EE4C1}"/>
                </a:ext>
              </a:extLst>
            </p:cNvPr>
            <p:cNvSpPr/>
            <p:nvPr/>
          </p:nvSpPr>
          <p:spPr>
            <a:xfrm>
              <a:off x="5514752" y="344616"/>
              <a:ext cx="3423682" cy="15417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3002216463"/>
              </p:ext>
            </p:extLst>
          </p:nvPr>
        </p:nvGraphicFramePr>
        <p:xfrm>
          <a:off x="304801" y="2639709"/>
          <a:ext cx="11496674" cy="4175760"/>
        </p:xfrm>
        <a:graphic>
          <a:graphicData uri="http://schemas.openxmlformats.org/drawingml/2006/table">
            <a:tbl>
              <a:tblPr firstRow="1" bandRow="1">
                <a:tableStyleId>{5C22544A-7EE6-4342-B048-85BDC9FD1C3A}</a:tableStyleId>
              </a:tblPr>
              <a:tblGrid>
                <a:gridCol w="1518896">
                  <a:extLst>
                    <a:ext uri="{9D8B030D-6E8A-4147-A177-3AD203B41FA5}">
                      <a16:colId xmlns:a16="http://schemas.microsoft.com/office/drawing/2014/main" val="3805619149"/>
                    </a:ext>
                  </a:extLst>
                </a:gridCol>
                <a:gridCol w="2416728">
                  <a:extLst>
                    <a:ext uri="{9D8B030D-6E8A-4147-A177-3AD203B41FA5}">
                      <a16:colId xmlns:a16="http://schemas.microsoft.com/office/drawing/2014/main" val="2250201966"/>
                    </a:ext>
                  </a:extLst>
                </a:gridCol>
                <a:gridCol w="1975500">
                  <a:extLst>
                    <a:ext uri="{9D8B030D-6E8A-4147-A177-3AD203B41FA5}">
                      <a16:colId xmlns:a16="http://schemas.microsoft.com/office/drawing/2014/main" val="4004206694"/>
                    </a:ext>
                  </a:extLst>
                </a:gridCol>
                <a:gridCol w="2557119">
                  <a:extLst>
                    <a:ext uri="{9D8B030D-6E8A-4147-A177-3AD203B41FA5}">
                      <a16:colId xmlns:a16="http://schemas.microsoft.com/office/drawing/2014/main" val="1490930878"/>
                    </a:ext>
                  </a:extLst>
                </a:gridCol>
                <a:gridCol w="3028431">
                  <a:extLst>
                    <a:ext uri="{9D8B030D-6E8A-4147-A177-3AD203B41FA5}">
                      <a16:colId xmlns:a16="http://schemas.microsoft.com/office/drawing/2014/main" val="543338362"/>
                    </a:ext>
                  </a:extLst>
                </a:gridCol>
              </a:tblGrid>
              <a:tr h="452734">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833983">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1977731">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sp>
        <p:nvSpPr>
          <p:cNvPr id="7" name="TextBox 6">
            <a:extLst>
              <a:ext uri="{FF2B5EF4-FFF2-40B4-BE49-F238E27FC236}">
                <a16:creationId xmlns:a16="http://schemas.microsoft.com/office/drawing/2014/main" id="{DBEDC54A-FC41-BB93-BFDC-101AD496CED2}"/>
              </a:ext>
            </a:extLst>
          </p:cNvPr>
          <p:cNvSpPr txBox="1"/>
          <p:nvPr/>
        </p:nvSpPr>
        <p:spPr>
          <a:xfrm>
            <a:off x="1931312" y="4334496"/>
            <a:ext cx="2528823" cy="1569660"/>
          </a:xfrm>
          <a:prstGeom prst="rect">
            <a:avLst/>
          </a:prstGeom>
          <a:noFill/>
        </p:spPr>
        <p:txBody>
          <a:bodyPr wrap="square" rtlCol="0">
            <a:spAutoFit/>
          </a:bodyPr>
          <a:lstStyle/>
          <a:p>
            <a:r>
              <a:rPr lang="en-US" sz="3200" b="1" dirty="0" err="1">
                <a:latin typeface="Cambria" panose="02040503050406030204" pitchFamily="18" charset="0"/>
              </a:rPr>
              <a:t>trời</a:t>
            </a:r>
            <a:r>
              <a:rPr lang="en-US" sz="3200" b="1" dirty="0">
                <a:latin typeface="Cambria" panose="02040503050406030204" pitchFamily="18" charset="0"/>
              </a:rPr>
              <a:t>, </a:t>
            </a:r>
            <a:r>
              <a:rPr lang="en-US" sz="3200" b="1" dirty="0" err="1">
                <a:latin typeface="Cambria" panose="02040503050406030204" pitchFamily="18" charset="0"/>
              </a:rPr>
              <a:t>nước</a:t>
            </a:r>
            <a:r>
              <a:rPr lang="en-US" sz="3200" b="1" dirty="0">
                <a:latin typeface="Cambria" panose="02040503050406030204" pitchFamily="18" charset="0"/>
              </a:rPr>
              <a:t>, </a:t>
            </a:r>
            <a:r>
              <a:rPr lang="en-US" sz="3200" b="1" dirty="0" err="1">
                <a:latin typeface="Cambria" panose="02040503050406030204" pitchFamily="18" charset="0"/>
              </a:rPr>
              <a:t>cơm</a:t>
            </a:r>
            <a:r>
              <a:rPr lang="en-US" sz="3200" b="1" dirty="0">
                <a:latin typeface="Cambria" panose="02040503050406030204" pitchFamily="18" charset="0"/>
              </a:rPr>
              <a:t>, </a:t>
            </a:r>
            <a:r>
              <a:rPr lang="en-US" sz="3200" b="1" dirty="0" err="1">
                <a:latin typeface="Cambria" panose="02040503050406030204" pitchFamily="18" charset="0"/>
              </a:rPr>
              <a:t>vàng</a:t>
            </a:r>
            <a:r>
              <a:rPr lang="en-US" sz="3200" b="1" dirty="0">
                <a:latin typeface="Cambria" panose="02040503050406030204" pitchFamily="18" charset="0"/>
              </a:rPr>
              <a:t>, </a:t>
            </a:r>
            <a:r>
              <a:rPr lang="en-US" sz="3200" b="1" dirty="0" err="1">
                <a:latin typeface="Cambria" panose="02040503050406030204" pitchFamily="18" charset="0"/>
              </a:rPr>
              <a:t>bạc</a:t>
            </a:r>
            <a:endParaRPr lang="en-US" sz="3200" b="1" dirty="0">
              <a:latin typeface="Cambria" panose="02040503050406030204" pitchFamily="18" charset="0"/>
            </a:endParaRPr>
          </a:p>
        </p:txBody>
      </p:sp>
      <p:sp>
        <p:nvSpPr>
          <p:cNvPr id="8" name="TextBox 7">
            <a:extLst>
              <a:ext uri="{FF2B5EF4-FFF2-40B4-BE49-F238E27FC236}">
                <a16:creationId xmlns:a16="http://schemas.microsoft.com/office/drawing/2014/main" id="{7294DBD2-6D9B-2ECF-E7B5-CF5D764915C3}"/>
              </a:ext>
            </a:extLst>
          </p:cNvPr>
          <p:cNvSpPr txBox="1"/>
          <p:nvPr/>
        </p:nvSpPr>
        <p:spPr>
          <a:xfrm>
            <a:off x="4594409" y="4580717"/>
            <a:ext cx="1553822" cy="1077218"/>
          </a:xfrm>
          <a:prstGeom prst="rect">
            <a:avLst/>
          </a:prstGeom>
          <a:noFill/>
        </p:spPr>
        <p:txBody>
          <a:bodyPr wrap="square" rtlCol="0">
            <a:spAutoFit/>
          </a:bodyPr>
          <a:lstStyle/>
          <a:p>
            <a:r>
              <a:rPr lang="en-US" sz="3200" b="1" dirty="0" err="1">
                <a:latin typeface="Cambria" panose="02040503050406030204" pitchFamily="18" charset="0"/>
              </a:rPr>
              <a:t>mưa</a:t>
            </a:r>
            <a:r>
              <a:rPr lang="en-US" sz="3200" b="1" dirty="0">
                <a:latin typeface="Cambria" panose="02040503050406030204" pitchFamily="18" charset="0"/>
              </a:rPr>
              <a:t>, </a:t>
            </a:r>
            <a:r>
              <a:rPr lang="en-US" sz="3200" b="1" dirty="0" err="1">
                <a:latin typeface="Cambria" panose="02040503050406030204" pitchFamily="18" charset="0"/>
              </a:rPr>
              <a:t>nắng</a:t>
            </a:r>
            <a:endParaRPr lang="en-US" sz="3200" b="1" dirty="0">
              <a:latin typeface="Cambria" panose="02040503050406030204" pitchFamily="18" charset="0"/>
            </a:endParaRPr>
          </a:p>
        </p:txBody>
      </p:sp>
    </p:spTree>
    <p:extLst>
      <p:ext uri="{BB962C8B-B14F-4D97-AF65-F5344CB8AC3E}">
        <p14:creationId xmlns:p14="http://schemas.microsoft.com/office/powerpoint/2010/main" val="5099222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A2BF3C-2263-9918-A36A-3F70BC854CCD}"/>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Cambria" panose="02040503050406030204" pitchFamily="18" charset="0"/>
              </a:rPr>
              <a:t>5</a:t>
            </a:r>
            <a:endParaRPr lang="en-US" sz="5400" b="1" dirty="0">
              <a:latin typeface="Cambria" panose="02040503050406030204" pitchFamily="18" charset="0"/>
            </a:endParaRPr>
          </a:p>
        </p:txBody>
      </p:sp>
      <p:sp>
        <p:nvSpPr>
          <p:cNvPr id="3" name="TextBox 2">
            <a:extLst>
              <a:ext uri="{FF2B5EF4-FFF2-40B4-BE49-F238E27FC236}">
                <a16:creationId xmlns:a16="http://schemas.microsoft.com/office/drawing/2014/main" id="{1ACBD5F9-B743-7CCD-3F05-046D1D2CD00E}"/>
              </a:ext>
            </a:extLst>
          </p:cNvPr>
          <p:cNvSpPr txBox="1"/>
          <p:nvPr/>
        </p:nvSpPr>
        <p:spPr>
          <a:xfrm>
            <a:off x="1301807" y="545515"/>
            <a:ext cx="10747326" cy="646331"/>
          </a:xfrm>
          <a:prstGeom prst="rect">
            <a:avLst/>
          </a:prstGeom>
          <a:noFill/>
        </p:spPr>
        <p:txBody>
          <a:bodyPr wrap="square" rtlCol="0">
            <a:spAutoFit/>
          </a:bodyPr>
          <a:lstStyle/>
          <a:p>
            <a:pPr algn="just"/>
            <a:r>
              <a:rPr lang="en-US" sz="3600" b="1" dirty="0" err="1" smtClean="0">
                <a:latin typeface="Cambria" panose="02040503050406030204" pitchFamily="18" charset="0"/>
              </a:rPr>
              <a:t>Nghe</a:t>
            </a:r>
            <a:r>
              <a:rPr lang="en-US" sz="3600" b="1" dirty="0" smtClean="0">
                <a:latin typeface="Cambria" panose="02040503050406030204" pitchFamily="18" charset="0"/>
              </a:rPr>
              <a:t> – </a:t>
            </a:r>
            <a:r>
              <a:rPr lang="en-US" sz="3600" b="1" dirty="0" err="1" smtClean="0">
                <a:latin typeface="Cambria" panose="02040503050406030204" pitchFamily="18" charset="0"/>
              </a:rPr>
              <a:t>viết</a:t>
            </a:r>
            <a:endParaRPr lang="en-US" sz="3600" b="1" dirty="0">
              <a:latin typeface="Cambria" panose="02040503050406030204" pitchFamily="18" charset="0"/>
            </a:endParaRPr>
          </a:p>
        </p:txBody>
      </p:sp>
      <p:pic>
        <p:nvPicPr>
          <p:cNvPr id="1026" name="Picture 2" descr="Máy bay thân hẹp Máy bay Vector đồ họa Chuyến bay - máy bay png tải về -  Miễn phí trong suốt Máy Bay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9357359" y="110935"/>
            <a:ext cx="2739278" cy="17653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4429" y="1626426"/>
            <a:ext cx="11387051" cy="3539430"/>
          </a:xfrm>
          <a:prstGeom prst="rect">
            <a:avLst/>
          </a:prstGeom>
        </p:spPr>
        <p:txBody>
          <a:bodyPr wrap="square">
            <a:spAutoFit/>
          </a:bodyPr>
          <a:lstStyle/>
          <a:p>
            <a:pPr algn="just"/>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Từ </a:t>
            </a:r>
            <a:r>
              <a:rPr lang="vi-VN" sz="3200" dirty="0">
                <a:solidFill>
                  <a:srgbClr val="000000"/>
                </a:solidFill>
                <a:latin typeface="Cambria" panose="02040503050406030204" pitchFamily="18" charset="0"/>
                <a:ea typeface="Cambria" panose="02040503050406030204" pitchFamily="18" charset="0"/>
              </a:rPr>
              <a:t>trên máy bay nhìn xuống, phố xá Hà Nội nhỏ xinh như mô hình triển lãm... Những </a:t>
            </a:r>
            <a:r>
              <a:rPr lang="en-US" sz="3200" dirty="0" smtClean="0">
                <a:solidFill>
                  <a:srgbClr val="000000"/>
                </a:solidFill>
                <a:latin typeface="Cambria" panose="02040503050406030204" pitchFamily="18" charset="0"/>
                <a:ea typeface="Cambria" panose="02040503050406030204" pitchFamily="18" charset="0"/>
              </a:rPr>
              <a:t>ô </a:t>
            </a:r>
            <a:r>
              <a:rPr lang="vi-VN" sz="3200" dirty="0" smtClean="0">
                <a:solidFill>
                  <a:srgbClr val="000000"/>
                </a:solidFill>
                <a:latin typeface="Cambria" panose="02040503050406030204" pitchFamily="18" charset="0"/>
                <a:ea typeface="Cambria" panose="02040503050406030204" pitchFamily="18" charset="0"/>
              </a:rPr>
              <a:t>ruộng</a:t>
            </a:r>
            <a:r>
              <a:rPr lang="vi-VN" sz="3200" dirty="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gò </a:t>
            </a:r>
            <a:r>
              <a:rPr lang="vi-VN" sz="3200" dirty="0">
                <a:solidFill>
                  <a:srgbClr val="000000"/>
                </a:solidFill>
                <a:latin typeface="Cambria" panose="02040503050406030204" pitchFamily="18" charset="0"/>
                <a:ea typeface="Cambria" panose="02040503050406030204" pitchFamily="18" charset="0"/>
              </a:rPr>
              <a:t>đống, bãi bờ với những </a:t>
            </a:r>
            <a:r>
              <a:rPr lang="en-US" sz="3200" dirty="0" err="1" smtClean="0">
                <a:solidFill>
                  <a:srgbClr val="000000"/>
                </a:solidFill>
                <a:latin typeface="Cambria" panose="02040503050406030204" pitchFamily="18" charset="0"/>
                <a:ea typeface="Cambria" panose="02040503050406030204" pitchFamily="18" charset="0"/>
              </a:rPr>
              <a:t>mảng</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màu </a:t>
            </a:r>
            <a:r>
              <a:rPr lang="vi-VN" sz="3200" dirty="0">
                <a:solidFill>
                  <a:srgbClr val="000000"/>
                </a:solidFill>
                <a:latin typeface="Cambria" panose="02040503050406030204" pitchFamily="18" charset="0"/>
                <a:ea typeface="Cambria" panose="02040503050406030204" pitchFamily="18" charset="0"/>
              </a:rPr>
              <a:t>xanh, nâu, vàng, trắng và nhiều hình dạng khác nhau gợi ra những bức tranh giàu màu sắc. Núi Thầy, rồi núi Ba Vì, sông Đà, dãy núi Hoà Bình,... triền miên một dải miền tây ẩn hiện dưới làn mây lúc dày lúc mỏng.</a:t>
            </a:r>
          </a:p>
          <a:p>
            <a:pPr algn="just"/>
            <a:r>
              <a:rPr lang="en-US" sz="3200" i="1" dirty="0" smtClean="0">
                <a:solidFill>
                  <a:srgbClr val="000000"/>
                </a:solidFill>
                <a:latin typeface="Cambria" panose="02040503050406030204" pitchFamily="18" charset="0"/>
                <a:ea typeface="Cambria" panose="02040503050406030204" pitchFamily="18" charset="0"/>
              </a:rPr>
              <a:t>							</a:t>
            </a:r>
            <a:r>
              <a:rPr lang="vi-VN" sz="3200" i="1" dirty="0" smtClean="0">
                <a:solidFill>
                  <a:srgbClr val="000000"/>
                </a:solidFill>
                <a:latin typeface="Cambria" panose="02040503050406030204" pitchFamily="18" charset="0"/>
                <a:ea typeface="Cambria" panose="02040503050406030204" pitchFamily="18" charset="0"/>
              </a:rPr>
              <a:t>(Theo </a:t>
            </a:r>
            <a:r>
              <a:rPr lang="vi-VN" sz="3200" i="1" dirty="0">
                <a:solidFill>
                  <a:srgbClr val="000000"/>
                </a:solidFill>
                <a:latin typeface="Cambria" panose="02040503050406030204" pitchFamily="18" charset="0"/>
                <a:ea typeface="Cambria" panose="02040503050406030204" pitchFamily="18" charset="0"/>
              </a:rPr>
              <a:t>Trần Lê Văn)</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8" name="TextBox 7"/>
          <p:cNvSpPr txBox="1"/>
          <p:nvPr/>
        </p:nvSpPr>
        <p:spPr>
          <a:xfrm>
            <a:off x="835890" y="5165856"/>
            <a:ext cx="3639590" cy="584775"/>
          </a:xfrm>
          <a:prstGeom prst="rect">
            <a:avLst/>
          </a:prstGeom>
          <a:noFill/>
        </p:spPr>
        <p:txBody>
          <a:bodyPr wrap="square" rtlCol="0">
            <a:spAutoFit/>
          </a:bodyPr>
          <a:lstStyle/>
          <a:p>
            <a:r>
              <a:rPr lang="en-US" sz="3200" b="1" i="1" dirty="0" err="1" smtClean="0">
                <a:solidFill>
                  <a:schemeClr val="accent2">
                    <a:lumMod val="75000"/>
                  </a:schemeClr>
                </a:solidFill>
                <a:latin typeface="Cambria" panose="02040503050406030204" pitchFamily="18" charset="0"/>
                <a:ea typeface="Cambria" panose="02040503050406030204" pitchFamily="18" charset="0"/>
              </a:rPr>
              <a:t>Yêu</a:t>
            </a:r>
            <a:r>
              <a:rPr lang="en-US" sz="3200" b="1" i="1" dirty="0" smtClean="0">
                <a:solidFill>
                  <a:schemeClr val="accent2">
                    <a:lumMod val="75000"/>
                  </a:schemeClr>
                </a:solidFill>
                <a:latin typeface="Cambria" panose="02040503050406030204" pitchFamily="18" charset="0"/>
                <a:ea typeface="Cambria" panose="02040503050406030204" pitchFamily="18" charset="0"/>
              </a:rPr>
              <a:t> </a:t>
            </a:r>
            <a:r>
              <a:rPr lang="en-US" sz="3200" b="1" i="1" dirty="0" err="1" smtClean="0">
                <a:solidFill>
                  <a:schemeClr val="accent2">
                    <a:lumMod val="75000"/>
                  </a:schemeClr>
                </a:solidFill>
                <a:latin typeface="Cambria" panose="02040503050406030204" pitchFamily="18" charset="0"/>
                <a:ea typeface="Cambria" panose="02040503050406030204" pitchFamily="18" charset="0"/>
              </a:rPr>
              <a:t>cầu</a:t>
            </a:r>
            <a:r>
              <a:rPr lang="en-US" sz="3200" b="1" i="1" dirty="0" smtClean="0">
                <a:solidFill>
                  <a:schemeClr val="accent2">
                    <a:lumMod val="75000"/>
                  </a:schemeClr>
                </a:solidFill>
                <a:latin typeface="Cambria" panose="02040503050406030204" pitchFamily="18" charset="0"/>
                <a:ea typeface="Cambria" panose="02040503050406030204" pitchFamily="18" charset="0"/>
              </a:rPr>
              <a:t>:</a:t>
            </a:r>
            <a:endParaRPr lang="en-US" sz="3200" b="1" i="1" dirty="0">
              <a:solidFill>
                <a:schemeClr val="accent2">
                  <a:lumMod val="7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96240" y="5750631"/>
            <a:ext cx="12588240" cy="584775"/>
          </a:xfrm>
          <a:prstGeom prst="rect">
            <a:avLst/>
          </a:prstGeom>
          <a:noFill/>
        </p:spPr>
        <p:txBody>
          <a:bodyPr wrap="square" rtlCol="0">
            <a:spAutoFit/>
          </a:bodyPr>
          <a:lstStyle/>
          <a:p>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chính</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tả</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hoa</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ở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những</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từ</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danh</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từ</a:t>
            </a:r>
            <a:r>
              <a:rPr lang="en-US" sz="3200" b="1"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smtClean="0">
                <a:solidFill>
                  <a:schemeClr val="tx1">
                    <a:lumMod val="95000"/>
                    <a:lumOff val="5000"/>
                  </a:schemeClr>
                </a:solidFill>
                <a:latin typeface="Cambria" panose="02040503050406030204" pitchFamily="18" charset="0"/>
                <a:ea typeface="Cambria" panose="02040503050406030204" pitchFamily="18" charset="0"/>
              </a:rPr>
              <a:t>riêng</a:t>
            </a:r>
            <a:endParaRPr lang="en-US" sz="3200" b="1" i="1" dirty="0">
              <a:solidFill>
                <a:schemeClr val="tx1">
                  <a:lumMod val="95000"/>
                  <a:lumOff val="5000"/>
                </a:schemeClr>
              </a:solidFill>
              <a:latin typeface="Cambria" panose="02040503050406030204" pitchFamily="18" charset="0"/>
              <a:ea typeface="Cambria" panose="02040503050406030204" pitchFamily="18" charset="0"/>
            </a:endParaRPr>
          </a:p>
        </p:txBody>
      </p:sp>
      <p:cxnSp>
        <p:nvCxnSpPr>
          <p:cNvPr id="11" name="Straight Connector 10"/>
          <p:cNvCxnSpPr/>
          <p:nvPr/>
        </p:nvCxnSpPr>
        <p:spPr>
          <a:xfrm>
            <a:off x="8056880" y="2101516"/>
            <a:ext cx="1188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18805" y="2629836"/>
            <a:ext cx="1554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51240" y="2628232"/>
            <a:ext cx="1188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3960" y="3593432"/>
            <a:ext cx="1645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726998" y="3593432"/>
            <a:ext cx="1005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50918" y="4081112"/>
            <a:ext cx="548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79800" y="4081112"/>
            <a:ext cx="1645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23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026968-D63D-1DBD-67E7-11ECC596189C}"/>
              </a:ext>
            </a:extLst>
          </p:cNvPr>
          <p:cNvGrpSpPr/>
          <p:nvPr/>
        </p:nvGrpSpPr>
        <p:grpSpPr>
          <a:xfrm>
            <a:off x="4218432" y="-289560"/>
            <a:ext cx="8119872" cy="7623054"/>
            <a:chOff x="4437888" y="-289560"/>
            <a:chExt cx="8119872" cy="7623054"/>
          </a:xfrm>
        </p:grpSpPr>
        <p:pic>
          <p:nvPicPr>
            <p:cNvPr id="10" name="图片 9">
              <a:extLst>
                <a:ext uri="{FF2B5EF4-FFF2-40B4-BE49-F238E27FC236}">
                  <a16:creationId xmlns:a16="http://schemas.microsoft.com/office/drawing/2014/main" id="{1D6CD591-CE0B-7DB4-276B-3E9B62CBE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888" y="-289560"/>
              <a:ext cx="8119872" cy="7623054"/>
            </a:xfrm>
            <a:prstGeom prst="rect">
              <a:avLst/>
            </a:prstGeom>
          </p:spPr>
        </p:pic>
        <p:sp>
          <p:nvSpPr>
            <p:cNvPr id="14" name="文本框 13">
              <a:extLst>
                <a:ext uri="{FF2B5EF4-FFF2-40B4-BE49-F238E27FC236}">
                  <a16:creationId xmlns:a16="http://schemas.microsoft.com/office/drawing/2014/main" id="{61A183DB-3572-7F9F-17A9-3C2C92ECFB17}"/>
                </a:ext>
              </a:extLst>
            </p:cNvPr>
            <p:cNvSpPr txBox="1"/>
            <p:nvPr/>
          </p:nvSpPr>
          <p:spPr>
            <a:xfrm>
              <a:off x="5514421" y="2090806"/>
              <a:ext cx="6320025" cy="2862322"/>
            </a:xfrm>
            <a:prstGeom prst="rect">
              <a:avLst/>
            </a:prstGeom>
            <a:noFill/>
          </p:spPr>
          <p:txBody>
            <a:bodyPr wrap="square" rtlCol="0">
              <a:spAutoFit/>
            </a:bodyPr>
            <a:lstStyle>
              <a:defPPr>
                <a:defRPr lang="zh-CN"/>
              </a:defPPr>
              <a:lvl1pPr>
                <a:lnSpc>
                  <a:spcPct val="150000"/>
                </a:lnSpc>
                <a:defRPr sz="1400">
                  <a:solidFill>
                    <a:schemeClr val="tx1">
                      <a:lumMod val="75000"/>
                      <a:lumOff val="25000"/>
                    </a:schemeClr>
                  </a:solidFill>
                  <a:latin typeface="思源宋体 CN SemiBold" panose="02020600000000000000" pitchFamily="18" charset="-122"/>
                  <a:ea typeface="思源宋体 CN SemiBold" panose="02020600000000000000" pitchFamily="18" charset="-122"/>
                </a:defRPr>
              </a:lvl1p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altLang="zh-CN" sz="6000" dirty="0">
                  <a:solidFill>
                    <a:prstClr val="black">
                      <a:lumMod val="75000"/>
                      <a:lumOff val="25000"/>
                    </a:prstClr>
                  </a:solidFill>
                  <a:latin typeface="Cambria" panose="02040503050406030204" pitchFamily="18" charset="0"/>
                  <a:sym typeface="+mn-ea"/>
                </a:rPr>
                <a:t>Chia </a:t>
              </a:r>
              <a:r>
                <a:rPr lang="en-US" altLang="zh-CN" sz="6000" dirty="0" err="1">
                  <a:solidFill>
                    <a:prstClr val="black">
                      <a:lumMod val="75000"/>
                      <a:lumOff val="25000"/>
                    </a:prstClr>
                  </a:solidFill>
                  <a:latin typeface="Cambria" panose="02040503050406030204" pitchFamily="18" charset="0"/>
                  <a:sym typeface="+mn-ea"/>
                </a:rPr>
                <a:t>sẻ</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bài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học</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với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người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thân</a:t>
              </a:r>
              <a:r>
                <a:rPr lang="en-US" altLang="zh-CN" sz="6000" dirty="0">
                  <a:solidFill>
                    <a:prstClr val="black">
                      <a:lumMod val="75000"/>
                      <a:lumOff val="25000"/>
                    </a:prstClr>
                  </a:solidFill>
                  <a:latin typeface="Cambria" panose="02040503050406030204" pitchFamily="18" charset="0"/>
                  <a:sym typeface="+mn-ea"/>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zh-CN" sz="6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sym typeface="+mn-ea"/>
                </a:rPr>
                <a:t>Chuẩn</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bị</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bài</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mới</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a:t>
              </a:r>
            </a:p>
          </p:txBody>
        </p:sp>
      </p:grpSp>
      <p:pic>
        <p:nvPicPr>
          <p:cNvPr id="16" name="图片 15">
            <a:extLst>
              <a:ext uri="{FF2B5EF4-FFF2-40B4-BE49-F238E27FC236}">
                <a16:creationId xmlns:a16="http://schemas.microsoft.com/office/drawing/2014/main" id="{67B650D2-9A0A-B97F-2AF9-B5C407624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78" y="1767840"/>
            <a:ext cx="4907286" cy="4907286"/>
          </a:xfrm>
          <a:prstGeom prst="rect">
            <a:avLst/>
          </a:prstGeom>
        </p:spPr>
      </p:pic>
      <p:pic>
        <p:nvPicPr>
          <p:cNvPr id="6" name="Picture 5">
            <a:extLst>
              <a:ext uri="{FF2B5EF4-FFF2-40B4-BE49-F238E27FC236}">
                <a16:creationId xmlns:a16="http://schemas.microsoft.com/office/drawing/2014/main" id="{FCB734D0-E665-79E9-84A7-F6A35C350A47}"/>
              </a:ext>
            </a:extLst>
          </p:cNvPr>
          <p:cNvPicPr>
            <a:picLocks noChangeAspect="1"/>
          </p:cNvPicPr>
          <p:nvPr/>
        </p:nvPicPr>
        <p:blipFill>
          <a:blip r:embed="rId4"/>
          <a:stretch>
            <a:fillRect/>
          </a:stretch>
        </p:blipFill>
        <p:spPr>
          <a:xfrm>
            <a:off x="409675" y="182874"/>
            <a:ext cx="4633362" cy="2237426"/>
          </a:xfrm>
          <a:prstGeom prst="rect">
            <a:avLst/>
          </a:prstGeom>
        </p:spPr>
      </p:pic>
    </p:spTree>
    <p:extLst>
      <p:ext uri="{BB962C8B-B14F-4D97-AF65-F5344CB8AC3E}">
        <p14:creationId xmlns:p14="http://schemas.microsoft.com/office/powerpoint/2010/main" val="15274464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sp>
        <p:nvSpPr>
          <p:cNvPr id="2" name="圆角矩形 27">
            <a:extLst>
              <a:ext uri="{FF2B5EF4-FFF2-40B4-BE49-F238E27FC236}">
                <a16:creationId xmlns:a16="http://schemas.microsoft.com/office/drawing/2014/main" id="{92BDD6EA-13E3-ABB0-1AD7-97DC301D62E1}"/>
              </a:ext>
            </a:extLst>
          </p:cNvPr>
          <p:cNvSpPr/>
          <p:nvPr/>
        </p:nvSpPr>
        <p:spPr>
          <a:xfrm>
            <a:off x="3947900" y="1204196"/>
            <a:ext cx="4266532"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457851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DCC474-F18D-B144-6920-D4C21DAC7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7"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8449568" y="3089623"/>
            <a:ext cx="4180116" cy="3062810"/>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7">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483" t="-131" r="1070" b="67017"/>
          <a:stretch/>
        </p:blipFill>
        <p:spPr>
          <a:xfrm>
            <a:off x="6824697" y="-26967"/>
            <a:ext cx="2938487" cy="2266226"/>
          </a:xfrm>
          <a:prstGeom prst="rect">
            <a:avLst/>
          </a:prstGeom>
        </p:spPr>
      </p:pic>
      <p:pic>
        <p:nvPicPr>
          <p:cNvPr id="16" name="图片 15">
            <a:extLst>
              <a:ext uri="{FF2B5EF4-FFF2-40B4-BE49-F238E27FC236}">
                <a16:creationId xmlns:a16="http://schemas.microsoft.com/office/drawing/2014/main" id="{84AEBA13-3C83-45B5-090C-26A36DA6A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8861" y="3720994"/>
            <a:ext cx="3794404" cy="3270777"/>
          </a:xfrm>
          <a:prstGeom prst="rect">
            <a:avLst/>
          </a:prstGeom>
        </p:spPr>
      </p:pic>
      <p:sp>
        <p:nvSpPr>
          <p:cNvPr id="52" name="圆角矩形 27">
            <a:extLst>
              <a:ext uri="{FF2B5EF4-FFF2-40B4-BE49-F238E27FC236}">
                <a16:creationId xmlns:a16="http://schemas.microsoft.com/office/drawing/2014/main" id="{6CB6F298-57B3-406A-7C45-5F4950B9C5FB}"/>
              </a:ext>
            </a:extLst>
          </p:cNvPr>
          <p:cNvSpPr/>
          <p:nvPr/>
        </p:nvSpPr>
        <p:spPr>
          <a:xfrm>
            <a:off x="4459457" y="1427549"/>
            <a:ext cx="3138416"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61" name="图片 60">
            <a:extLst>
              <a:ext uri="{FF2B5EF4-FFF2-40B4-BE49-F238E27FC236}">
                <a16:creationId xmlns:a16="http://schemas.microsoft.com/office/drawing/2014/main" id="{B4C7A0E4-C2F4-406C-270E-94B10C9D85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650" y="5447863"/>
            <a:ext cx="1261576" cy="1261576"/>
          </a:xfrm>
          <a:prstGeom prst="rect">
            <a:avLst/>
          </a:prstGeom>
        </p:spPr>
      </p:pic>
      <p:pic>
        <p:nvPicPr>
          <p:cNvPr id="62" name="图片 61">
            <a:extLst>
              <a:ext uri="{FF2B5EF4-FFF2-40B4-BE49-F238E27FC236}">
                <a16:creationId xmlns:a16="http://schemas.microsoft.com/office/drawing/2014/main" id="{D6D45031-6C6E-D3ED-10CA-5755F6C63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81225"/>
            <a:ext cx="3950313" cy="3950313"/>
          </a:xfrm>
          <a:prstGeom prst="rect">
            <a:avLst/>
          </a:prstGeom>
        </p:spPr>
      </p:pic>
      <p:pic>
        <p:nvPicPr>
          <p:cNvPr id="64" name="图片 63">
            <a:extLst>
              <a:ext uri="{FF2B5EF4-FFF2-40B4-BE49-F238E27FC236}">
                <a16:creationId xmlns:a16="http://schemas.microsoft.com/office/drawing/2014/main" id="{BFC501AB-FA77-C404-0E4E-698609451F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08392">
            <a:off x="9910348" y="-67085"/>
            <a:ext cx="2256639" cy="2256639"/>
          </a:xfrm>
          <a:prstGeom prst="rect">
            <a:avLst/>
          </a:prstGeom>
        </p:spPr>
      </p:pic>
      <p:pic>
        <p:nvPicPr>
          <p:cNvPr id="4" name="Picture 3">
            <a:extLst>
              <a:ext uri="{FF2B5EF4-FFF2-40B4-BE49-F238E27FC236}">
                <a16:creationId xmlns:a16="http://schemas.microsoft.com/office/drawing/2014/main" id="{1A62E9D3-A253-A2E9-0907-6F6B43850981}"/>
              </a:ext>
            </a:extLst>
          </p:cNvPr>
          <p:cNvPicPr>
            <a:picLocks noChangeAspect="1"/>
          </p:cNvPicPr>
          <p:nvPr/>
        </p:nvPicPr>
        <p:blipFill>
          <a:blip r:embed="rId12"/>
          <a:stretch>
            <a:fillRect/>
          </a:stretch>
        </p:blipFill>
        <p:spPr>
          <a:xfrm>
            <a:off x="1987081" y="1715549"/>
            <a:ext cx="7693819" cy="3871296"/>
          </a:xfrm>
          <a:prstGeom prst="rect">
            <a:avLst/>
          </a:prstGeom>
        </p:spPr>
      </p:pic>
    </p:spTree>
    <p:extLst>
      <p:ext uri="{BB962C8B-B14F-4D97-AF65-F5344CB8AC3E}">
        <p14:creationId xmlns:p14="http://schemas.microsoft.com/office/powerpoint/2010/main" val="3370936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50611" y="0"/>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1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25"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27"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71" y="3242435"/>
            <a:ext cx="3950313" cy="3950313"/>
          </a:xfrm>
          <a:prstGeom prst="rect">
            <a:avLst/>
          </a:prstGeom>
        </p:spPr>
      </p:pic>
      <p:pic>
        <p:nvPicPr>
          <p:cNvPr id="31"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5" name="Picture 4">
            <a:extLst>
              <a:ext uri="{FF2B5EF4-FFF2-40B4-BE49-F238E27FC236}">
                <a16:creationId xmlns:a16="http://schemas.microsoft.com/office/drawing/2014/main" id="{77FC65D1-5A54-B08F-9DF8-CCC20DE504BD}"/>
              </a:ext>
            </a:extLst>
          </p:cNvPr>
          <p:cNvPicPr>
            <a:picLocks noChangeAspect="1"/>
          </p:cNvPicPr>
          <p:nvPr/>
        </p:nvPicPr>
        <p:blipFill>
          <a:blip r:embed="rId10"/>
          <a:stretch>
            <a:fillRect/>
          </a:stretch>
        </p:blipFill>
        <p:spPr>
          <a:xfrm>
            <a:off x="1208414" y="600259"/>
            <a:ext cx="10222766" cy="3377385"/>
          </a:xfrm>
          <a:prstGeom prst="rect">
            <a:avLst/>
          </a:prstGeom>
        </p:spPr>
      </p:pic>
    </p:spTree>
    <p:extLst>
      <p:ext uri="{BB962C8B-B14F-4D97-AF65-F5344CB8AC3E}">
        <p14:creationId xmlns:p14="http://schemas.microsoft.com/office/powerpoint/2010/main" val="38185857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7D3BA-B57D-C1FC-766D-18AA909D6EF5}"/>
              </a:ext>
            </a:extLst>
          </p:cNvPr>
          <p:cNvSpPr txBox="1"/>
          <p:nvPr/>
        </p:nvSpPr>
        <p:spPr>
          <a:xfrm>
            <a:off x="8550951" y="6488668"/>
            <a:ext cx="4719573" cy="369332"/>
          </a:xfrm>
          <a:prstGeom prst="rect">
            <a:avLst/>
          </a:prstGeom>
          <a:noFill/>
        </p:spPr>
        <p:txBody>
          <a:bodyPr wrap="square">
            <a:spAutoFit/>
          </a:bodyPr>
          <a:lstStyle/>
          <a:p>
            <a:r>
              <a:rPr lang="en-US" dirty="0"/>
              <a:t>https://youtu.be/GaeqIgGtZz4</a:t>
            </a:r>
          </a:p>
        </p:txBody>
      </p:sp>
      <p:pic>
        <p:nvPicPr>
          <p:cNvPr id="4" name="y2mate.com - Đẹp mãi tuổi thơ Tập hát theo lời bài hát mẫu lớp 3 SGK CTPT 2018  NXBGD_v720P">
            <a:hlinkClick r:id="" action="ppaction://media"/>
            <a:extLst>
              <a:ext uri="{FF2B5EF4-FFF2-40B4-BE49-F238E27FC236}">
                <a16:creationId xmlns:a16="http://schemas.microsoft.com/office/drawing/2014/main" id="{C37F92E5-C5C5-B3E9-9414-A8D5D1F326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264" y="386375"/>
            <a:ext cx="10818222" cy="6085250"/>
          </a:xfrm>
          <a:prstGeom prst="rect">
            <a:avLst/>
          </a:prstGeom>
        </p:spPr>
      </p:pic>
    </p:spTree>
    <p:extLst>
      <p:ext uri="{BB962C8B-B14F-4D97-AF65-F5344CB8AC3E}">
        <p14:creationId xmlns:p14="http://schemas.microsoft.com/office/powerpoint/2010/main" val="813747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2F808-3CBC-E0CD-3D47-1A69951B19A0}"/>
              </a:ext>
            </a:extLst>
          </p:cNvPr>
          <p:cNvSpPr txBox="1"/>
          <p:nvPr/>
        </p:nvSpPr>
        <p:spPr>
          <a:xfrm>
            <a:off x="162774" y="1499351"/>
            <a:ext cx="11866451" cy="4524315"/>
          </a:xfrm>
          <a:prstGeom prst="rect">
            <a:avLst/>
          </a:prstGeom>
          <a:noFill/>
        </p:spPr>
        <p:txBody>
          <a:bodyPr wrap="square" rtlCol="0">
            <a:spAutoFit/>
          </a:bodyPr>
          <a:lstStyle/>
          <a:p>
            <a:pPr marL="457200" indent="-457200" algn="just">
              <a:buFontTx/>
              <a:buChar char="-"/>
            </a:pPr>
            <a:r>
              <a:rPr lang="en-US" sz="3200" dirty="0" err="1">
                <a:latin typeface="Cambria" panose="02040503050406030204" pitchFamily="18" charset="0"/>
              </a:rPr>
              <a:t>Đọc</a:t>
            </a:r>
            <a:r>
              <a:rPr lang="en-US" sz="3200" dirty="0">
                <a:latin typeface="Cambria" panose="02040503050406030204" pitchFamily="18" charset="0"/>
              </a:rPr>
              <a:t> </a:t>
            </a:r>
            <a:r>
              <a:rPr lang="en-US" sz="3200" dirty="0" err="1">
                <a:latin typeface="Cambria" panose="02040503050406030204" pitchFamily="18" charset="0"/>
              </a:rPr>
              <a:t>đúng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diễn</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học</a:t>
            </a:r>
            <a:r>
              <a:rPr lang="en-US" sz="3200" dirty="0">
                <a:latin typeface="Cambria" panose="02040503050406030204" pitchFamily="18" charset="0"/>
              </a:rPr>
              <a:t>: </a:t>
            </a: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nhấn</a:t>
            </a:r>
            <a:r>
              <a:rPr lang="en-US" sz="3200" dirty="0">
                <a:latin typeface="Cambria" panose="02040503050406030204" pitchFamily="18" charset="0"/>
              </a:rPr>
              <a:t> </a:t>
            </a:r>
            <a:r>
              <a:rPr lang="en-US" sz="3200" dirty="0" err="1">
                <a:latin typeface="Cambria" panose="02040503050406030204" pitchFamily="18" charset="0"/>
              </a:rPr>
              <a:t>giọng</a:t>
            </a:r>
            <a:r>
              <a:rPr lang="en-US" sz="3200" dirty="0">
                <a:latin typeface="Cambria" panose="02040503050406030204" pitchFamily="18" charset="0"/>
              </a:rPr>
              <a:t> ở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từ</a:t>
            </a:r>
            <a:r>
              <a:rPr lang="en-US" sz="3200" dirty="0">
                <a:latin typeface="Cambria" panose="02040503050406030204" pitchFamily="18" charset="0"/>
              </a:rPr>
              <a:t> </a:t>
            </a:r>
            <a:r>
              <a:rPr lang="en-US" sz="3200" dirty="0" err="1">
                <a:latin typeface="Cambria" panose="02040503050406030204" pitchFamily="18" charset="0"/>
              </a:rPr>
              <a:t>ngữ</a:t>
            </a:r>
            <a:r>
              <a:rPr lang="en-US" sz="3200" dirty="0">
                <a:latin typeface="Cambria" panose="02040503050406030204" pitchFamily="18" charset="0"/>
              </a:rPr>
              <a:t> </a:t>
            </a:r>
            <a:r>
              <a:rPr lang="en-US" sz="3200" dirty="0" err="1">
                <a:latin typeface="Cambria" panose="02040503050406030204" pitchFamily="18" charset="0"/>
              </a:rPr>
              <a:t>quan</a:t>
            </a:r>
            <a:r>
              <a:rPr lang="en-US" sz="3200" dirty="0">
                <a:latin typeface="Cambria" panose="02040503050406030204" pitchFamily="18" charset="0"/>
              </a:rPr>
              <a:t> </a:t>
            </a:r>
            <a:r>
              <a:rPr lang="en-US" sz="3200" dirty="0" err="1">
                <a:latin typeface="Cambria" panose="02040503050406030204" pitchFamily="18" charset="0"/>
              </a:rPr>
              <a:t>trọng</a:t>
            </a:r>
            <a:r>
              <a:rPr lang="en-US" sz="3200" dirty="0">
                <a:latin typeface="Cambria" panose="02040503050406030204" pitchFamily="18" charset="0"/>
              </a:rPr>
              <a:t>, </a:t>
            </a:r>
            <a:r>
              <a:rPr lang="en-US" sz="3200" dirty="0" err="1">
                <a:latin typeface="Cambria" panose="02040503050406030204" pitchFamily="18" charset="0"/>
              </a:rPr>
              <a:t>thể</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xúc</a:t>
            </a:r>
            <a:r>
              <a:rPr lang="en-US" sz="3200" dirty="0">
                <a:latin typeface="Cambria" panose="02040503050406030204" pitchFamily="18" charset="0"/>
              </a:rPr>
              <a:t> qua </a:t>
            </a:r>
            <a:r>
              <a:rPr lang="en-US" sz="3200" dirty="0" err="1">
                <a:latin typeface="Cambria" panose="02040503050406030204" pitchFamily="18" charset="0"/>
              </a:rPr>
              <a:t>giọng</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Hiểu</a:t>
            </a:r>
            <a:r>
              <a:rPr lang="en-US" sz="3200" dirty="0">
                <a:latin typeface="Cambria" panose="02040503050406030204" pitchFamily="18" charset="0"/>
              </a:rPr>
              <a:t> </a:t>
            </a:r>
            <a:r>
              <a:rPr lang="en-US" sz="3200" dirty="0" err="1">
                <a:latin typeface="Cambria" panose="02040503050406030204" pitchFamily="18" charset="0"/>
              </a:rPr>
              <a:t>nội</a:t>
            </a:r>
            <a:r>
              <a:rPr lang="en-US" sz="3200" dirty="0">
                <a:latin typeface="Cambria" panose="02040503050406030204" pitchFamily="18" charset="0"/>
              </a:rPr>
              <a:t> dung </a:t>
            </a:r>
            <a:r>
              <a:rPr lang="en-US" sz="3200" dirty="0" err="1">
                <a:latin typeface="Cambria" panose="02040503050406030204" pitchFamily="18" charset="0"/>
              </a:rPr>
              <a:t>bài</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tóm</a:t>
            </a:r>
            <a:r>
              <a:rPr lang="en-US" sz="3200" dirty="0">
                <a:latin typeface="Cambria" panose="02040503050406030204" pitchFamily="18" charset="0"/>
              </a:rPr>
              <a:t> </a:t>
            </a:r>
            <a:r>
              <a:rPr lang="en-US" sz="3200" dirty="0" err="1">
                <a:latin typeface="Cambria" panose="02040503050406030204" pitchFamily="18" charset="0"/>
              </a:rPr>
              <a:t>tắt</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chủ</a:t>
            </a:r>
            <a:r>
              <a:rPr lang="en-US" sz="3200" dirty="0">
                <a:latin typeface="Cambria" panose="02040503050406030204" pitchFamily="18" charset="0"/>
              </a:rPr>
              <a:t> </a:t>
            </a:r>
            <a:r>
              <a:rPr lang="en-US" sz="3200" dirty="0" err="1">
                <a:latin typeface="Cambria" panose="02040503050406030204" pitchFamily="18" charset="0"/>
              </a:rPr>
              <a:t>đề</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nhận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từ</a:t>
            </a:r>
            <a:r>
              <a:rPr lang="en-US" sz="3200" dirty="0">
                <a:latin typeface="Cambria" panose="02040503050406030204" pitchFamily="18" charset="0"/>
              </a:rPr>
              <a:t> </a:t>
            </a:r>
            <a:r>
              <a:rPr lang="en-US" sz="3200" dirty="0" err="1">
                <a:latin typeface="Cambria" panose="02040503050406030204" pitchFamily="18" charset="0"/>
              </a:rPr>
              <a:t>ngữ</a:t>
            </a:r>
            <a:r>
              <a:rPr lang="en-US" sz="3200" dirty="0">
                <a:latin typeface="Cambria" panose="02040503050406030204" pitchFamily="18" charset="0"/>
              </a:rPr>
              <a:t> </a:t>
            </a:r>
            <a:r>
              <a:rPr lang="en-US" sz="3200" dirty="0" err="1">
                <a:latin typeface="Cambria" panose="02040503050406030204" pitchFamily="18" charset="0"/>
              </a:rPr>
              <a:t>miêu</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dáng</a:t>
            </a:r>
            <a:r>
              <a:rPr lang="en-US" sz="3200" dirty="0">
                <a:latin typeface="Cambria" panose="02040503050406030204" pitchFamily="18" charset="0"/>
              </a:rPr>
              <a:t>, </a:t>
            </a:r>
            <a:r>
              <a:rPr lang="en-US" sz="3200" dirty="0" err="1">
                <a:latin typeface="Cambria" panose="02040503050406030204" pitchFamily="18" charset="0"/>
              </a:rPr>
              <a:t>điệu</a:t>
            </a:r>
            <a:r>
              <a:rPr lang="en-US" sz="3200" dirty="0">
                <a:latin typeface="Cambria" panose="02040503050406030204" pitchFamily="18" charset="0"/>
              </a:rPr>
              <a:t> </a:t>
            </a:r>
            <a:r>
              <a:rPr lang="en-US" sz="3200" dirty="0" err="1">
                <a:latin typeface="Cambria" panose="02040503050406030204" pitchFamily="18" charset="0"/>
              </a:rPr>
              <a:t>bộ</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thể</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đặc</a:t>
            </a:r>
            <a:r>
              <a:rPr lang="en-US" sz="3200" dirty="0">
                <a:latin typeface="Cambria" panose="02040503050406030204" pitchFamily="18" charset="0"/>
              </a:rPr>
              <a:t> </a:t>
            </a:r>
            <a:r>
              <a:rPr lang="en-US" sz="3200" dirty="0" err="1">
                <a:latin typeface="Cambria" panose="02040503050406030204" pitchFamily="18" charset="0"/>
              </a:rPr>
              <a:t>điểm</a:t>
            </a:r>
            <a:r>
              <a:rPr lang="en-US" sz="3200" dirty="0">
                <a:latin typeface="Cambria" panose="02040503050406030204" pitchFamily="18" charset="0"/>
              </a:rPr>
              <a:t>, </a:t>
            </a:r>
            <a:r>
              <a:rPr lang="en-US" sz="3200" dirty="0" err="1">
                <a:latin typeface="Cambria" panose="02040503050406030204" pitchFamily="18" charset="0"/>
              </a:rPr>
              <a:t>tính</a:t>
            </a:r>
            <a:r>
              <a:rPr lang="en-US" sz="3200" dirty="0">
                <a:latin typeface="Cambria" panose="02040503050406030204" pitchFamily="18" charset="0"/>
              </a:rPr>
              <a:t> </a:t>
            </a:r>
            <a:r>
              <a:rPr lang="en-US" sz="3200" dirty="0" err="1">
                <a:latin typeface="Cambria" panose="02040503050406030204" pitchFamily="18" charset="0"/>
              </a:rPr>
              <a:t>cách</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nhân</a:t>
            </a:r>
            <a:r>
              <a:rPr lang="en-US" sz="3200" dirty="0">
                <a:latin typeface="Cambria" panose="02040503050406030204" pitchFamily="18" charset="0"/>
              </a:rPr>
              <a:t> </a:t>
            </a:r>
            <a:r>
              <a:rPr lang="en-US" sz="3200" dirty="0" err="1">
                <a:latin typeface="Cambria" panose="02040503050406030204" pitchFamily="18" charset="0"/>
              </a:rPr>
              <a:t>vật</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 </a:t>
            </a:r>
            <a:r>
              <a:rPr lang="en-US" sz="3200" dirty="0" err="1">
                <a:latin typeface="Cambria" panose="02040503050406030204" pitchFamily="18" charset="0"/>
              </a:rPr>
              <a:t>suy</a:t>
            </a:r>
            <a:r>
              <a:rPr lang="en-US" sz="3200" dirty="0">
                <a:latin typeface="Cambria" panose="02040503050406030204" pitchFamily="18" charset="0"/>
              </a:rPr>
              <a:t> </a:t>
            </a:r>
            <a:r>
              <a:rPr lang="en-US" sz="3200" dirty="0" err="1">
                <a:latin typeface="Cambria" panose="02040503050406030204" pitchFamily="18" charset="0"/>
              </a:rPr>
              <a:t>nghĩ</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giải</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vì</a:t>
            </a:r>
            <a:r>
              <a:rPr lang="en-US" sz="3200" dirty="0">
                <a:latin typeface="Cambria" panose="02040503050406030204" pitchFamily="18" charset="0"/>
              </a:rPr>
              <a:t> </a:t>
            </a:r>
            <a:r>
              <a:rPr lang="en-US" sz="3200" dirty="0" err="1">
                <a:latin typeface="Cambria" panose="02040503050406030204" pitchFamily="18" charset="0"/>
              </a:rPr>
              <a:t>sao</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a:t>
            </a:r>
          </a:p>
        </p:txBody>
      </p:sp>
      <p:pic>
        <p:nvPicPr>
          <p:cNvPr id="3" name="Picture 2">
            <a:extLst>
              <a:ext uri="{FF2B5EF4-FFF2-40B4-BE49-F238E27FC236}">
                <a16:creationId xmlns:a16="http://schemas.microsoft.com/office/drawing/2014/main" id="{47C43745-0574-0063-F578-8194F40C3A1A}"/>
              </a:ext>
            </a:extLst>
          </p:cNvPr>
          <p:cNvPicPr>
            <a:picLocks noChangeAspect="1"/>
          </p:cNvPicPr>
          <p:nvPr/>
        </p:nvPicPr>
        <p:blipFill>
          <a:blip r:embed="rId2"/>
          <a:stretch>
            <a:fillRect/>
          </a:stretch>
        </p:blipFill>
        <p:spPr>
          <a:xfrm>
            <a:off x="2774286" y="72268"/>
            <a:ext cx="6120914" cy="1524132"/>
          </a:xfrm>
          <a:prstGeom prst="rect">
            <a:avLst/>
          </a:prstGeom>
        </p:spPr>
      </p:pic>
    </p:spTree>
    <p:extLst>
      <p:ext uri="{BB962C8B-B14F-4D97-AF65-F5344CB8AC3E}">
        <p14:creationId xmlns:p14="http://schemas.microsoft.com/office/powerpoint/2010/main" val="280242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50611" y="0"/>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1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25"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27"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71" y="3242435"/>
            <a:ext cx="3950313" cy="3950313"/>
          </a:xfrm>
          <a:prstGeom prst="rect">
            <a:avLst/>
          </a:prstGeom>
        </p:spPr>
      </p:pic>
      <p:pic>
        <p:nvPicPr>
          <p:cNvPr id="31"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5" name="Picture 4">
            <a:extLst>
              <a:ext uri="{FF2B5EF4-FFF2-40B4-BE49-F238E27FC236}">
                <a16:creationId xmlns:a16="http://schemas.microsoft.com/office/drawing/2014/main" id="{3637DF1D-E41F-298C-59BE-166767C444DD}"/>
              </a:ext>
            </a:extLst>
          </p:cNvPr>
          <p:cNvPicPr>
            <a:picLocks noChangeAspect="1"/>
          </p:cNvPicPr>
          <p:nvPr/>
        </p:nvPicPr>
        <p:blipFill>
          <a:blip r:embed="rId10"/>
          <a:stretch>
            <a:fillRect/>
          </a:stretch>
        </p:blipFill>
        <p:spPr>
          <a:xfrm>
            <a:off x="970197" y="879505"/>
            <a:ext cx="10089220" cy="3333264"/>
          </a:xfrm>
          <a:prstGeom prst="rect">
            <a:avLst/>
          </a:prstGeom>
        </p:spPr>
      </p:pic>
    </p:spTree>
    <p:extLst>
      <p:ext uri="{BB962C8B-B14F-4D97-AF65-F5344CB8AC3E}">
        <p14:creationId xmlns:p14="http://schemas.microsoft.com/office/powerpoint/2010/main" val="1168971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30235D-555D-4CCD-71F4-4AAF3F27F5E4}"/>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1</a:t>
            </a:r>
          </a:p>
        </p:txBody>
      </p:sp>
      <p:sp>
        <p:nvSpPr>
          <p:cNvPr id="3" name="TextBox 2">
            <a:extLst>
              <a:ext uri="{FF2B5EF4-FFF2-40B4-BE49-F238E27FC236}">
                <a16:creationId xmlns:a16="http://schemas.microsoft.com/office/drawing/2014/main" id="{C169D18D-5C54-059E-F302-A55D0EC6E4BA}"/>
              </a:ext>
            </a:extLst>
          </p:cNvPr>
          <p:cNvSpPr txBox="1"/>
          <p:nvPr/>
        </p:nvSpPr>
        <p:spPr>
          <a:xfrm>
            <a:off x="1444674" y="545515"/>
            <a:ext cx="10506257" cy="646331"/>
          </a:xfrm>
          <a:prstGeom prst="rect">
            <a:avLst/>
          </a:prstGeom>
          <a:noFill/>
        </p:spPr>
        <p:txBody>
          <a:bodyPr wrap="square" rtlCol="0">
            <a:spAutoFit/>
          </a:bodyPr>
          <a:lstStyle/>
          <a:p>
            <a:pPr algn="just"/>
            <a:r>
              <a:rPr lang="en-US" sz="3600" b="1" dirty="0" err="1">
                <a:latin typeface="Cambria" panose="02040503050406030204" pitchFamily="18" charset="0"/>
              </a:rPr>
              <a:t>Dựa</a:t>
            </a:r>
            <a:r>
              <a:rPr lang="en-US" sz="3600" b="1" dirty="0">
                <a:latin typeface="Cambria" panose="02040503050406030204" pitchFamily="18" charset="0"/>
              </a:rPr>
              <a:t> </a:t>
            </a:r>
            <a:r>
              <a:rPr lang="en-US" sz="3600" b="1" dirty="0" err="1">
                <a:latin typeface="Cambria" panose="02040503050406030204" pitchFamily="18" charset="0"/>
              </a:rPr>
              <a:t>vào</a:t>
            </a:r>
            <a:r>
              <a:rPr lang="en-US" sz="3600" b="1" dirty="0">
                <a:latin typeface="Cambria" panose="02040503050406030204" pitchFamily="18" charset="0"/>
              </a:rPr>
              <a:t> </a:t>
            </a:r>
            <a:r>
              <a:rPr lang="en-US" sz="3600" b="1" dirty="0" err="1">
                <a:latin typeface="Cambria" panose="02040503050406030204" pitchFamily="18" charset="0"/>
              </a:rPr>
              <a:t>mỗi</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trích</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 </a:t>
            </a: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tên</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a:t>
            </a:r>
          </a:p>
        </p:txBody>
      </p:sp>
      <p:pic>
        <p:nvPicPr>
          <p:cNvPr id="5" name="Picture 4">
            <a:extLst>
              <a:ext uri="{FF2B5EF4-FFF2-40B4-BE49-F238E27FC236}">
                <a16:creationId xmlns:a16="http://schemas.microsoft.com/office/drawing/2014/main" id="{316EE91E-664B-D39F-2FCF-9C856D7A2E4E}"/>
              </a:ext>
            </a:extLst>
          </p:cNvPr>
          <p:cNvPicPr>
            <a:picLocks noChangeAspect="1"/>
          </p:cNvPicPr>
          <p:nvPr/>
        </p:nvPicPr>
        <p:blipFill rotWithShape="1">
          <a:blip r:embed="rId2"/>
          <a:srcRect l="1209"/>
          <a:stretch/>
        </p:blipFill>
        <p:spPr>
          <a:xfrm>
            <a:off x="2030819" y="1330037"/>
            <a:ext cx="8685138" cy="5135851"/>
          </a:xfrm>
          <a:prstGeom prst="rect">
            <a:avLst/>
          </a:prstGeom>
        </p:spPr>
      </p:pic>
    </p:spTree>
    <p:extLst>
      <p:ext uri="{BB962C8B-B14F-4D97-AF65-F5344CB8AC3E}">
        <p14:creationId xmlns:p14="http://schemas.microsoft.com/office/powerpoint/2010/main" val="18549328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3EF3C-4099-EE50-4F28-3483C9AB462E}"/>
              </a:ext>
            </a:extLst>
          </p:cNvPr>
          <p:cNvPicPr>
            <a:picLocks noChangeAspect="1"/>
          </p:cNvPicPr>
          <p:nvPr/>
        </p:nvPicPr>
        <p:blipFill rotWithShape="1">
          <a:blip r:embed="rId3"/>
          <a:srcRect l="1209"/>
          <a:stretch/>
        </p:blipFill>
        <p:spPr>
          <a:xfrm>
            <a:off x="1505884" y="313014"/>
            <a:ext cx="10538767" cy="6231972"/>
          </a:xfrm>
          <a:prstGeom prst="rect">
            <a:avLst/>
          </a:prstGeom>
        </p:spPr>
      </p:pic>
      <p:sp>
        <p:nvSpPr>
          <p:cNvPr id="4" name="Rectangle: Rounded Corners 3">
            <a:extLst>
              <a:ext uri="{FF2B5EF4-FFF2-40B4-BE49-F238E27FC236}">
                <a16:creationId xmlns:a16="http://schemas.microsoft.com/office/drawing/2014/main" id="{E1149427-7022-AFE1-68C5-CFC83C8DF7D3}"/>
              </a:ext>
            </a:extLst>
          </p:cNvPr>
          <p:cNvSpPr/>
          <p:nvPr/>
        </p:nvSpPr>
        <p:spPr>
          <a:xfrm>
            <a:off x="2907080" y="2876204"/>
            <a:ext cx="2743200"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Điều</a:t>
            </a:r>
            <a:r>
              <a:rPr lang="en-US" sz="3200" b="1" dirty="0">
                <a:latin typeface="Cambria" panose="02040503050406030204" pitchFamily="18" charset="0"/>
              </a:rPr>
              <a:t> </a:t>
            </a:r>
            <a:r>
              <a:rPr lang="en-US" sz="3200" b="1" dirty="0" err="1">
                <a:latin typeface="Cambria" panose="02040503050406030204" pitchFamily="18" charset="0"/>
              </a:rPr>
              <a:t>kì</a:t>
            </a:r>
            <a:r>
              <a:rPr lang="en-US" sz="3200" b="1" dirty="0">
                <a:latin typeface="Cambria" panose="02040503050406030204" pitchFamily="18" charset="0"/>
              </a:rPr>
              <a:t> </a:t>
            </a:r>
            <a:r>
              <a:rPr lang="en-US" sz="3200" b="1" dirty="0" err="1">
                <a:latin typeface="Cambria" panose="02040503050406030204" pitchFamily="18" charset="0"/>
              </a:rPr>
              <a:t>diệu</a:t>
            </a:r>
            <a:endParaRPr lang="en-US" sz="3200" b="1" dirty="0">
              <a:latin typeface="Cambria" panose="02040503050406030204" pitchFamily="18" charset="0"/>
            </a:endParaRPr>
          </a:p>
        </p:txBody>
      </p:sp>
      <p:sp>
        <p:nvSpPr>
          <p:cNvPr id="5" name="Rectangle: Rounded Corners 4">
            <a:extLst>
              <a:ext uri="{FF2B5EF4-FFF2-40B4-BE49-F238E27FC236}">
                <a16:creationId xmlns:a16="http://schemas.microsoft.com/office/drawing/2014/main" id="{45324603-862F-5C7B-16A2-0CA66894D2DA}"/>
              </a:ext>
            </a:extLst>
          </p:cNvPr>
          <p:cNvSpPr/>
          <p:nvPr/>
        </p:nvSpPr>
        <p:spPr>
          <a:xfrm>
            <a:off x="6007728" y="2876204"/>
            <a:ext cx="1892530"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Thi</a:t>
            </a:r>
            <a:r>
              <a:rPr lang="en-US" sz="3200" b="1" dirty="0">
                <a:latin typeface="Cambria" panose="02040503050406030204" pitchFamily="18" charset="0"/>
              </a:rPr>
              <a:t> </a:t>
            </a:r>
            <a:r>
              <a:rPr lang="en-US" sz="3200" b="1" dirty="0" err="1">
                <a:latin typeface="Cambria" panose="02040503050406030204" pitchFamily="18" charset="0"/>
              </a:rPr>
              <a:t>nhạc</a:t>
            </a:r>
            <a:endParaRPr lang="en-US" sz="3200" b="1" dirty="0">
              <a:latin typeface="Cambria" panose="02040503050406030204" pitchFamily="18" charset="0"/>
            </a:endParaRPr>
          </a:p>
        </p:txBody>
      </p:sp>
      <p:sp>
        <p:nvSpPr>
          <p:cNvPr id="6" name="Rectangle: Rounded Corners 5">
            <a:extLst>
              <a:ext uri="{FF2B5EF4-FFF2-40B4-BE49-F238E27FC236}">
                <a16:creationId xmlns:a16="http://schemas.microsoft.com/office/drawing/2014/main" id="{365EFFCE-D53A-16DD-DC96-E78F87348FFB}"/>
              </a:ext>
            </a:extLst>
          </p:cNvPr>
          <p:cNvSpPr/>
          <p:nvPr/>
        </p:nvSpPr>
        <p:spPr>
          <a:xfrm>
            <a:off x="8079924" y="2876203"/>
            <a:ext cx="3139882" cy="814647"/>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rPr>
              <a:t>Thằn</a:t>
            </a:r>
            <a:r>
              <a:rPr lang="en-US" sz="2800" b="1" dirty="0">
                <a:latin typeface="Cambria" panose="02040503050406030204" pitchFamily="18" charset="0"/>
              </a:rPr>
              <a:t> </a:t>
            </a:r>
            <a:r>
              <a:rPr lang="en-US" sz="2800" b="1" dirty="0" err="1">
                <a:latin typeface="Cambria" panose="02040503050406030204" pitchFamily="18" charset="0"/>
              </a:rPr>
              <a:t>lằn</a:t>
            </a:r>
            <a:r>
              <a:rPr lang="en-US" sz="2800" b="1" dirty="0">
                <a:latin typeface="Cambria" panose="02040503050406030204" pitchFamily="18" charset="0"/>
              </a:rPr>
              <a:t> </a:t>
            </a:r>
            <a:r>
              <a:rPr lang="en-US" sz="2800" b="1" dirty="0" err="1">
                <a:latin typeface="Cambria" panose="02040503050406030204" pitchFamily="18" charset="0"/>
              </a:rPr>
              <a:t>xanh</a:t>
            </a:r>
            <a:r>
              <a:rPr lang="en-US" sz="2800" b="1" dirty="0">
                <a:latin typeface="Cambria" panose="02040503050406030204" pitchFamily="18" charset="0"/>
              </a:rPr>
              <a:t> </a:t>
            </a:r>
            <a:r>
              <a:rPr lang="en-US" sz="2800" b="1" dirty="0" err="1">
                <a:latin typeface="Cambria" panose="02040503050406030204" pitchFamily="18" charset="0"/>
              </a:rPr>
              <a:t>và</a:t>
            </a:r>
            <a:r>
              <a:rPr lang="en-US" sz="2800" b="1" dirty="0">
                <a:latin typeface="Cambria" panose="02040503050406030204" pitchFamily="18" charset="0"/>
              </a:rPr>
              <a:t> </a:t>
            </a:r>
            <a:r>
              <a:rPr lang="en-US" sz="2800" b="1" dirty="0" err="1">
                <a:latin typeface="Cambria" panose="02040503050406030204" pitchFamily="18" charset="0"/>
              </a:rPr>
              <a:t>tắc</a:t>
            </a:r>
            <a:r>
              <a:rPr lang="en-US" sz="2800" b="1" dirty="0">
                <a:latin typeface="Cambria" panose="02040503050406030204" pitchFamily="18" charset="0"/>
              </a:rPr>
              <a:t> </a:t>
            </a:r>
            <a:r>
              <a:rPr lang="en-US" sz="2800" b="1" dirty="0" err="1">
                <a:latin typeface="Cambria" panose="02040503050406030204" pitchFamily="18" charset="0"/>
              </a:rPr>
              <a:t>kè</a:t>
            </a:r>
            <a:endParaRPr lang="en-US" sz="2800" b="1" dirty="0">
              <a:latin typeface="Cambria" panose="02040503050406030204" pitchFamily="18" charset="0"/>
            </a:endParaRPr>
          </a:p>
        </p:txBody>
      </p:sp>
      <p:sp>
        <p:nvSpPr>
          <p:cNvPr id="7" name="Rectangle: Rounded Corners 6">
            <a:extLst>
              <a:ext uri="{FF2B5EF4-FFF2-40B4-BE49-F238E27FC236}">
                <a16:creationId xmlns:a16="http://schemas.microsoft.com/office/drawing/2014/main" id="{B8FA3EF1-9F7C-8D8F-D09C-63F25B892D71}"/>
              </a:ext>
            </a:extLst>
          </p:cNvPr>
          <p:cNvSpPr/>
          <p:nvPr/>
        </p:nvSpPr>
        <p:spPr>
          <a:xfrm>
            <a:off x="3399861" y="5842562"/>
            <a:ext cx="2433298"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rPr>
              <a:t>Đò</a:t>
            </a:r>
            <a:r>
              <a:rPr lang="en-US" sz="3600" b="1" dirty="0">
                <a:latin typeface="Cambria" panose="02040503050406030204" pitchFamily="18" charset="0"/>
              </a:rPr>
              <a:t> </a:t>
            </a:r>
            <a:r>
              <a:rPr lang="en-US" sz="3600" b="1" dirty="0" err="1">
                <a:latin typeface="Cambria" panose="02040503050406030204" pitchFamily="18" charset="0"/>
              </a:rPr>
              <a:t>ngang</a:t>
            </a:r>
            <a:endParaRPr lang="en-US" sz="3600" b="1" dirty="0">
              <a:latin typeface="Cambria" panose="02040503050406030204" pitchFamily="18" charset="0"/>
            </a:endParaRPr>
          </a:p>
        </p:txBody>
      </p:sp>
      <p:sp>
        <p:nvSpPr>
          <p:cNvPr id="8" name="Rectangle: Rounded Corners 7">
            <a:extLst>
              <a:ext uri="{FF2B5EF4-FFF2-40B4-BE49-F238E27FC236}">
                <a16:creationId xmlns:a16="http://schemas.microsoft.com/office/drawing/2014/main" id="{59FF6A4F-38EA-7635-E6BC-F583E0B379C7}"/>
              </a:ext>
            </a:extLst>
          </p:cNvPr>
          <p:cNvSpPr/>
          <p:nvPr/>
        </p:nvSpPr>
        <p:spPr>
          <a:xfrm>
            <a:off x="6367726" y="5442260"/>
            <a:ext cx="2433298" cy="814647"/>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Nghệ</a:t>
            </a:r>
            <a:r>
              <a:rPr lang="en-US" sz="3200" b="1" dirty="0">
                <a:latin typeface="Cambria" panose="02040503050406030204" pitchFamily="18" charset="0"/>
              </a:rPr>
              <a:t> </a:t>
            </a:r>
            <a:r>
              <a:rPr lang="en-US" sz="3200" b="1" dirty="0" err="1">
                <a:latin typeface="Cambria" panose="02040503050406030204" pitchFamily="18" charset="0"/>
              </a:rPr>
              <a:t>sĩ</a:t>
            </a:r>
            <a:r>
              <a:rPr lang="en-US" sz="3200" b="1" dirty="0">
                <a:latin typeface="Cambria" panose="02040503050406030204" pitchFamily="18" charset="0"/>
              </a:rPr>
              <a:t> </a:t>
            </a:r>
            <a:r>
              <a:rPr lang="en-US" sz="3200" b="1" dirty="0" err="1">
                <a:latin typeface="Cambria" panose="02040503050406030204" pitchFamily="18" charset="0"/>
              </a:rPr>
              <a:t>trống</a:t>
            </a:r>
            <a:endParaRPr lang="en-US" sz="3200" b="1" dirty="0">
              <a:latin typeface="Cambria" panose="02040503050406030204" pitchFamily="18" charset="0"/>
            </a:endParaRPr>
          </a:p>
        </p:txBody>
      </p:sp>
      <p:sp>
        <p:nvSpPr>
          <p:cNvPr id="9" name="Rectangle: Rounded Corners 8">
            <a:extLst>
              <a:ext uri="{FF2B5EF4-FFF2-40B4-BE49-F238E27FC236}">
                <a16:creationId xmlns:a16="http://schemas.microsoft.com/office/drawing/2014/main" id="{C30ADD9A-A8E5-81F9-48E0-CC1812198928}"/>
              </a:ext>
            </a:extLst>
          </p:cNvPr>
          <p:cNvSpPr/>
          <p:nvPr/>
        </p:nvSpPr>
        <p:spPr>
          <a:xfrm>
            <a:off x="9206188" y="5187143"/>
            <a:ext cx="2433298" cy="1044830"/>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rPr>
              <a:t>Công</a:t>
            </a:r>
            <a:r>
              <a:rPr lang="en-US" sz="2400" b="1" dirty="0">
                <a:latin typeface="Cambria" panose="02040503050406030204" pitchFamily="18" charset="0"/>
              </a:rPr>
              <a:t> </a:t>
            </a:r>
            <a:r>
              <a:rPr lang="en-US" sz="2400" b="1" dirty="0" err="1">
                <a:latin typeface="Cambria" panose="02040503050406030204" pitchFamily="18" charset="0"/>
              </a:rPr>
              <a:t>chúa</a:t>
            </a:r>
            <a:r>
              <a:rPr lang="en-US" sz="2400" b="1" dirty="0">
                <a:latin typeface="Cambria" panose="02040503050406030204" pitchFamily="18" charset="0"/>
              </a:rPr>
              <a:t> </a:t>
            </a:r>
            <a:r>
              <a:rPr lang="en-US" sz="2400" b="1" dirty="0" err="1">
                <a:latin typeface="Cambria" panose="02040503050406030204" pitchFamily="18" charset="0"/>
              </a:rPr>
              <a:t>và</a:t>
            </a:r>
            <a:r>
              <a:rPr lang="en-US" sz="2400" b="1" dirty="0">
                <a:latin typeface="Cambria" panose="02040503050406030204" pitchFamily="18" charset="0"/>
              </a:rPr>
              <a:t> </a:t>
            </a:r>
            <a:r>
              <a:rPr lang="en-US" sz="2400" b="1" dirty="0" err="1">
                <a:latin typeface="Cambria" panose="02040503050406030204" pitchFamily="18" charset="0"/>
              </a:rPr>
              <a:t>người</a:t>
            </a:r>
            <a:r>
              <a:rPr lang="en-US" sz="2400" b="1" dirty="0">
                <a:latin typeface="Cambria" panose="02040503050406030204" pitchFamily="18" charset="0"/>
              </a:rPr>
              <a:t> </a:t>
            </a:r>
            <a:r>
              <a:rPr lang="en-US" sz="2400" b="1" dirty="0" err="1">
                <a:latin typeface="Cambria" panose="02040503050406030204" pitchFamily="18" charset="0"/>
              </a:rPr>
              <a:t>dẫn</a:t>
            </a:r>
            <a:r>
              <a:rPr lang="en-US" sz="2400" b="1" dirty="0">
                <a:latin typeface="Cambria" panose="02040503050406030204" pitchFamily="18" charset="0"/>
              </a:rPr>
              <a:t> </a:t>
            </a:r>
            <a:r>
              <a:rPr lang="en-US" sz="2400" b="1" dirty="0" err="1">
                <a:latin typeface="Cambria" panose="02040503050406030204" pitchFamily="18" charset="0"/>
              </a:rPr>
              <a:t>truyện</a:t>
            </a:r>
            <a:endParaRPr lang="en-US" sz="2400" b="1" dirty="0">
              <a:latin typeface="Cambria" panose="02040503050406030204" pitchFamily="18" charset="0"/>
            </a:endParaRPr>
          </a:p>
        </p:txBody>
      </p:sp>
      <p:pic>
        <p:nvPicPr>
          <p:cNvPr id="12" name="Picture 11">
            <a:extLst>
              <a:ext uri="{FF2B5EF4-FFF2-40B4-BE49-F238E27FC236}">
                <a16:creationId xmlns:a16="http://schemas.microsoft.com/office/drawing/2014/main" id="{BA7E8691-5953-BF02-0F13-411C53F0E5D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2813"/>
          <a:stretch/>
        </p:blipFill>
        <p:spPr>
          <a:xfrm>
            <a:off x="31148" y="2717569"/>
            <a:ext cx="2543868" cy="3827417"/>
          </a:xfrm>
          <a:prstGeom prst="rect">
            <a:avLst/>
          </a:prstGeom>
        </p:spPr>
      </p:pic>
    </p:spTree>
    <p:extLst>
      <p:ext uri="{BB962C8B-B14F-4D97-AF65-F5344CB8AC3E}">
        <p14:creationId xmlns:p14="http://schemas.microsoft.com/office/powerpoint/2010/main" val="1469062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Dung 01.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Dung 01.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Dung 01.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Dung 01.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CD75F2A-4742-3B9D-D7F1-A66B0AB0821A}"/>
              </a:ext>
            </a:extLst>
          </p:cNvPr>
          <p:cNvSpPr/>
          <p:nvPr/>
        </p:nvSpPr>
        <p:spPr>
          <a:xfrm>
            <a:off x="345571" y="629393"/>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2</a:t>
            </a:r>
          </a:p>
        </p:txBody>
      </p:sp>
      <p:sp>
        <p:nvSpPr>
          <p:cNvPr id="3" name="TextBox 2">
            <a:extLst>
              <a:ext uri="{FF2B5EF4-FFF2-40B4-BE49-F238E27FC236}">
                <a16:creationId xmlns:a16="http://schemas.microsoft.com/office/drawing/2014/main" id="{579392B1-DEF7-0187-C734-C2EB3159753B}"/>
              </a:ext>
            </a:extLst>
          </p:cNvPr>
          <p:cNvSpPr txBox="1"/>
          <p:nvPr/>
        </p:nvSpPr>
        <p:spPr>
          <a:xfrm>
            <a:off x="1308107" y="767583"/>
            <a:ext cx="10747326" cy="646331"/>
          </a:xfrm>
          <a:prstGeom prst="rect">
            <a:avLst/>
          </a:prstGeom>
          <a:noFill/>
        </p:spPr>
        <p:txBody>
          <a:bodyPr wrap="square" rtlCol="0">
            <a:spAutoFit/>
          </a:bodyPr>
          <a:lstStyle/>
          <a:p>
            <a:pPr algn="just"/>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ngắn</a:t>
            </a:r>
            <a:r>
              <a:rPr lang="en-US" sz="3600" b="1" dirty="0">
                <a:latin typeface="Cambria" panose="02040503050406030204" pitchFamily="18" charset="0"/>
              </a:rPr>
              <a:t> </a:t>
            </a:r>
            <a:r>
              <a:rPr lang="en-US" sz="3600" b="1" dirty="0" err="1">
                <a:latin typeface="Cambria" panose="02040503050406030204" pitchFamily="18" charset="0"/>
              </a:rPr>
              <a:t>gọn</a:t>
            </a:r>
            <a:r>
              <a:rPr lang="en-US" sz="3600" b="1" dirty="0">
                <a:latin typeface="Cambria" panose="02040503050406030204" pitchFamily="18" charset="0"/>
              </a:rPr>
              <a:t> </a:t>
            </a:r>
            <a:r>
              <a:rPr lang="en-US" sz="3600" b="1" dirty="0" err="1">
                <a:latin typeface="Cambria" panose="02040503050406030204" pitchFamily="18" charset="0"/>
              </a:rPr>
              <a:t>nội</a:t>
            </a:r>
            <a:r>
              <a:rPr lang="en-US" sz="3600" b="1" dirty="0">
                <a:latin typeface="Cambria" panose="02040503050406030204" pitchFamily="18" charset="0"/>
              </a:rPr>
              <a:t> dung </a:t>
            </a:r>
            <a:r>
              <a:rPr lang="en-US" sz="3600" b="1" dirty="0" err="1">
                <a:latin typeface="Cambria" panose="02040503050406030204" pitchFamily="18" charset="0"/>
              </a:rPr>
              <a:t>của</a:t>
            </a:r>
            <a:r>
              <a:rPr lang="en-US" sz="3600" b="1" dirty="0">
                <a:latin typeface="Cambria" panose="02040503050406030204" pitchFamily="18" charset="0"/>
              </a:rPr>
              <a:t> 1 – 2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a:t>
            </a:r>
          </a:p>
        </p:txBody>
      </p:sp>
      <p:pic>
        <p:nvPicPr>
          <p:cNvPr id="5" name="Picture 4">
            <a:extLst>
              <a:ext uri="{FF2B5EF4-FFF2-40B4-BE49-F238E27FC236}">
                <a16:creationId xmlns:a16="http://schemas.microsoft.com/office/drawing/2014/main" id="{72B18B4B-620A-5BC0-9552-DBA10C63283C}"/>
              </a:ext>
            </a:extLst>
          </p:cNvPr>
          <p:cNvPicPr>
            <a:picLocks noChangeAspect="1"/>
          </p:cNvPicPr>
          <p:nvPr/>
        </p:nvPicPr>
        <p:blipFill>
          <a:blip r:embed="rId2"/>
          <a:stretch>
            <a:fillRect/>
          </a:stretch>
        </p:blipFill>
        <p:spPr>
          <a:xfrm>
            <a:off x="76793" y="2071296"/>
            <a:ext cx="12192000" cy="2480275"/>
          </a:xfrm>
          <a:prstGeom prst="rect">
            <a:avLst/>
          </a:prstGeom>
        </p:spPr>
      </p:pic>
    </p:spTree>
    <p:extLst>
      <p:ext uri="{BB962C8B-B14F-4D97-AF65-F5344CB8AC3E}">
        <p14:creationId xmlns:p14="http://schemas.microsoft.com/office/powerpoint/2010/main" val="3682354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642</Words>
  <Application>Microsoft Office PowerPoint</Application>
  <PresentationFormat>Widescreen</PresentationFormat>
  <Paragraphs>90</Paragraphs>
  <Slides>21</Slides>
  <Notes>8</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Calibri Light</vt:lpstr>
      <vt:lpstr>Times New Roman</vt:lpstr>
      <vt:lpstr>SVN-Newton</vt:lpstr>
      <vt:lpstr>Calibri</vt:lpstr>
      <vt:lpstr>Vogue-ExtraBold</vt:lpstr>
      <vt:lpstr>微软雅黑</vt:lpstr>
      <vt:lpstr>等线</vt:lpstr>
      <vt:lpstr>Arial</vt:lpstr>
      <vt:lpstr>Cambria</vt:lpstr>
      <vt:lpstr>SVN-Ready</vt:lpstr>
      <vt:lpstr>宋体</vt:lpstr>
      <vt:lpstr>#9Slide07 HoneyCream</vt:lpstr>
      <vt:lpstr>思源宋体 CN SemiBold</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Nguyễn Thị Hồng Linh</cp:lastModifiedBy>
  <cp:revision>25</cp:revision>
  <dcterms:created xsi:type="dcterms:W3CDTF">2023-06-29T12:55:17Z</dcterms:created>
  <dcterms:modified xsi:type="dcterms:W3CDTF">2023-09-23T09:02:27Z</dcterms:modified>
</cp:coreProperties>
</file>